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414" r:id="rId3"/>
    <p:sldId id="415" r:id="rId4"/>
    <p:sldId id="277" r:id="rId5"/>
    <p:sldId id="629" r:id="rId6"/>
    <p:sldId id="625" r:id="rId7"/>
    <p:sldId id="621" r:id="rId8"/>
    <p:sldId id="627" r:id="rId9"/>
    <p:sldId id="607" r:id="rId10"/>
    <p:sldId id="628" r:id="rId11"/>
    <p:sldId id="55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10.xml"/><Relationship Id="rId7" Type="http://schemas.openxmlformats.org/officeDocument/2006/relationships/image" Target="../media/image56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62.png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60.png"/><Relationship Id="rId5" Type="http://schemas.openxmlformats.org/officeDocument/2006/relationships/tags" Target="../tags/tag116.xml"/><Relationship Id="rId10" Type="http://schemas.openxmlformats.org/officeDocument/2006/relationships/image" Target="../media/image5.png"/><Relationship Id="rId4" Type="http://schemas.openxmlformats.org/officeDocument/2006/relationships/tags" Target="../tags/tag115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8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2.xml"/><Relationship Id="rId21" Type="http://schemas.openxmlformats.org/officeDocument/2006/relationships/image" Target="../media/image32.emf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5.png"/><Relationship Id="rId32" Type="http://schemas.openxmlformats.org/officeDocument/2006/relationships/image" Target="../media/image28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4.png"/><Relationship Id="rId28" Type="http://schemas.openxmlformats.org/officeDocument/2006/relationships/image" Target="../media/image34.png"/><Relationship Id="rId10" Type="http://schemas.openxmlformats.org/officeDocument/2006/relationships/tags" Target="../tags/tag49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7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23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26.png"/><Relationship Id="rId3" Type="http://schemas.openxmlformats.org/officeDocument/2006/relationships/tags" Target="../tags/tag58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4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5.png"/><Relationship Id="rId33" Type="http://schemas.openxmlformats.org/officeDocument/2006/relationships/image" Target="../media/image42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3.png"/><Relationship Id="rId28" Type="http://schemas.openxmlformats.org/officeDocument/2006/relationships/image" Target="../media/image39.png"/><Relationship Id="rId10" Type="http://schemas.openxmlformats.org/officeDocument/2006/relationships/tags" Target="../tags/tag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38.emf"/><Relationship Id="rId27" Type="http://schemas.openxmlformats.org/officeDocument/2006/relationships/image" Target="../media/image27.png"/><Relationship Id="rId30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26.png"/><Relationship Id="rId3" Type="http://schemas.openxmlformats.org/officeDocument/2006/relationships/tags" Target="../tags/tag75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50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5.png"/><Relationship Id="rId33" Type="http://schemas.openxmlformats.org/officeDocument/2006/relationships/image" Target="../media/image49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4.png"/><Relationship Id="rId32" Type="http://schemas.openxmlformats.org/officeDocument/2006/relationships/image" Target="../media/image48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3.png"/><Relationship Id="rId28" Type="http://schemas.openxmlformats.org/officeDocument/2006/relationships/image" Target="../media/image45.png"/><Relationship Id="rId10" Type="http://schemas.openxmlformats.org/officeDocument/2006/relationships/tags" Target="../tags/tag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44.emf"/><Relationship Id="rId27" Type="http://schemas.openxmlformats.org/officeDocument/2006/relationships/image" Target="../media/image27.png"/><Relationship Id="rId30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54.png"/><Relationship Id="rId3" Type="http://schemas.openxmlformats.org/officeDocument/2006/relationships/tags" Target="../tags/tag92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28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53.png"/><Relationship Id="rId33" Type="http://schemas.openxmlformats.org/officeDocument/2006/relationships/image" Target="../media/image27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52.png"/><Relationship Id="rId32" Type="http://schemas.openxmlformats.org/officeDocument/2006/relationships/image" Target="../media/image26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46.png"/><Relationship Id="rId28" Type="http://schemas.openxmlformats.org/officeDocument/2006/relationships/image" Target="../media/image45.png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51.emf"/><Relationship Id="rId27" Type="http://schemas.openxmlformats.org/officeDocument/2006/relationships/image" Target="../media/image55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18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8239"/>
            <a:ext cx="2678818" cy="383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47800"/>
            <a:ext cx="4864858" cy="286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368" y="609600"/>
            <a:ext cx="6791024" cy="47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460038"/>
            <a:ext cx="2954707" cy="83486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46656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177" y="418578"/>
            <a:ext cx="445906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461" y="838200"/>
            <a:ext cx="2286361" cy="604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666985"/>
            <a:ext cx="1856097" cy="467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225" y="6393237"/>
            <a:ext cx="1017266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600200"/>
            <a:ext cx="2343430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97237"/>
            <a:ext cx="1709682" cy="628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952762"/>
            <a:ext cx="2177000" cy="628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50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6387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33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770366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7537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9192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563" y="6413675"/>
            <a:ext cx="994378" cy="26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2568547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7639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44747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551" y="6393236"/>
            <a:ext cx="878323" cy="236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89970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2773675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0346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387" y="6393237"/>
            <a:ext cx="1016941" cy="274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966418" cy="891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2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77385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50172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225" y="6393237"/>
            <a:ext cx="1017266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k and washer meth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3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VOL OF SOLID OF REV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96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41BFF0F285E4F15A5777C642F70A351"/>
  <p:tag name="CORRECTPOINTVALUE" val="20"/>
  <p:tag name="INCORRECTPOINTVALUE" val="10"/>
  <p:tag name="VALUES" val="Correct|smicln|In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ckened disk vol.~at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1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1-x^2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9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7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7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\sqrt{1-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1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\sqrt{1-x^2}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2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90DA56BB95E4FF4A772EACBA6D8366C"/>
  <p:tag name="CORRECTPOINTVALUE" val="20"/>
  <p:tag name="INCORRECTPOINTVALUE" val="10"/>
  <p:tag name="VALUES" val="Correct|smicln|Incorrect|smicln|In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7D61F75CC33F463B9787F862B29E9643"/>
  <p:tag name="CORRECTPOINTVALUE" val="20"/>
  <p:tag name="INCORRECTPOINTVALUE" val="10"/>
  <p:tag name="VALUES" val="Incorrect|smicln|Correct|smicln|In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CORRECTPOINTVALUE" val="20"/>
  <p:tag name="INCORRECTPOINTVALUE" val="10"/>
  <p:tag name="VALUES" val="Incorrect|smicln|Incorrect|smicln|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414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740975744D94C73B78414657A7A61D9"/>
  <p:tag name="CORRECTPOINTVALUE" val="20"/>
  <p:tag name="INCORRECTPOINTVALUE" val="10"/>
  <p:tag name="VALUES" val="Incorrect|smicln|Correct|smicln|In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265</Words>
  <Application>Microsoft Office PowerPoint</Application>
  <PresentationFormat>On-screen Show (4:3)</PresentationFormat>
  <Paragraphs>247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446</cp:revision>
  <dcterms:created xsi:type="dcterms:W3CDTF">2009-01-22T21:52:53Z</dcterms:created>
  <dcterms:modified xsi:type="dcterms:W3CDTF">2012-04-18T17:23:55Z</dcterms:modified>
</cp:coreProperties>
</file>