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3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4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5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6.xml" ContentType="application/vnd.openxmlformats-officedocument.presentationml.notesSlid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7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14" r:id="rId3"/>
    <p:sldId id="415" r:id="rId4"/>
    <p:sldId id="277" r:id="rId5"/>
    <p:sldId id="629" r:id="rId6"/>
    <p:sldId id="621" r:id="rId7"/>
    <p:sldId id="607" r:id="rId8"/>
    <p:sldId id="627" r:id="rId9"/>
    <p:sldId id="628" r:id="rId10"/>
    <p:sldId id="552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8" autoAdjust="0"/>
    <p:restoredTop sz="94660"/>
  </p:normalViewPr>
  <p:slideViewPr>
    <p:cSldViewPr>
      <p:cViewPr varScale="1">
        <p:scale>
          <a:sx n="76" d="100"/>
          <a:sy n="76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069DFC-3D9C-4597-8FD0-0FAE35804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5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9AFACB-4B53-48F9-B41D-394E3E05D427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47D933-8987-48E9-A542-801E5A136114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5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182D4-53F0-413D-BB95-8F860ABEDD99}" type="slidenum">
              <a:rPr lang="en-US"/>
              <a:pPr/>
              <a:t>6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7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182D4-53F0-413D-BB95-8F860ABEDD99}" type="slidenum">
              <a:rPr lang="en-US"/>
              <a:pPr/>
              <a:t>8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C50041-ADBD-4725-8494-BD842783ADEA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33AE54-F6D6-4210-8D97-DCB26D6D3CC2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4296-3A47-4488-8533-E11BB4602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A136-EF3A-4B12-8B13-016E8850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6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4D3-6FD1-46A7-99D2-097FE5028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DAE22-B98F-43F5-99DC-1DB67C12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AD81-9365-4331-A07E-AECA8C58D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1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D76F-A5F0-410D-873F-56DAB8748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6C062-5856-4C2F-8E32-375D2A166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0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98B02-2B1A-4256-A1E3-091B5C3A5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A7D1-063A-443C-95DE-882242185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1DC1-E7E0-4F53-8ED0-325D65CF3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634F-30FC-43C5-B382-D0078AB43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2E72F7-C07B-4939-8BDF-E9041AF0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13" Type="http://schemas.openxmlformats.org/officeDocument/2006/relationships/image" Target="../media/image59.png"/><Relationship Id="rId3" Type="http://schemas.openxmlformats.org/officeDocument/2006/relationships/tags" Target="../tags/tag99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58.png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11" Type="http://schemas.openxmlformats.org/officeDocument/2006/relationships/image" Target="../media/image57.png"/><Relationship Id="rId5" Type="http://schemas.openxmlformats.org/officeDocument/2006/relationships/tags" Target="../tags/tag101.xml"/><Relationship Id="rId10" Type="http://schemas.openxmlformats.org/officeDocument/2006/relationships/image" Target="../media/image5.png"/><Relationship Id="rId4" Type="http://schemas.openxmlformats.org/officeDocument/2006/relationships/tags" Target="../tags/tag100.xml"/><Relationship Id="rId9" Type="http://schemas.openxmlformats.org/officeDocument/2006/relationships/image" Target="../media/image5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4.png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3.png"/><Relationship Id="rId2" Type="http://schemas.openxmlformats.org/officeDocument/2006/relationships/tags" Target="../tags/tag4.xml"/><Relationship Id="rId16" Type="http://schemas.openxmlformats.org/officeDocument/2006/relationships/image" Target="../media/image7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image" Target="../media/image2.png"/><Relationship Id="rId5" Type="http://schemas.openxmlformats.org/officeDocument/2006/relationships/tags" Target="../tags/tag7.xml"/><Relationship Id="rId1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tags" Target="../tags/tag6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tags" Target="../tags/tag12.xml"/><Relationship Id="rId16" Type="http://schemas.openxmlformats.org/officeDocument/2006/relationships/image" Target="../media/image13.png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8.png"/><Relationship Id="rId5" Type="http://schemas.openxmlformats.org/officeDocument/2006/relationships/tags" Target="../tags/tag15.xml"/><Relationship Id="rId15" Type="http://schemas.openxmlformats.org/officeDocument/2006/relationships/image" Target="../media/image12.png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17.pn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16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26" Type="http://schemas.openxmlformats.org/officeDocument/2006/relationships/image" Target="../media/image21.png"/><Relationship Id="rId3" Type="http://schemas.openxmlformats.org/officeDocument/2006/relationships/tags" Target="../tags/tag24.xml"/><Relationship Id="rId21" Type="http://schemas.openxmlformats.org/officeDocument/2006/relationships/notesSlide" Target="../notesSlides/notesSlide3.xml"/><Relationship Id="rId34" Type="http://schemas.openxmlformats.org/officeDocument/2006/relationships/image" Target="../media/image29.png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image" Target="../media/image20.png"/><Relationship Id="rId33" Type="http://schemas.openxmlformats.org/officeDocument/2006/relationships/image" Target="../media/image28.png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24.png"/><Relationship Id="rId1" Type="http://schemas.openxmlformats.org/officeDocument/2006/relationships/vmlDrawing" Target="../drawings/vmlDrawing1.v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24" Type="http://schemas.openxmlformats.org/officeDocument/2006/relationships/image" Target="../media/image19.png"/><Relationship Id="rId32" Type="http://schemas.openxmlformats.org/officeDocument/2006/relationships/image" Target="../media/image27.png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23" Type="http://schemas.openxmlformats.org/officeDocument/2006/relationships/image" Target="../media/image18.emf"/><Relationship Id="rId28" Type="http://schemas.openxmlformats.org/officeDocument/2006/relationships/image" Target="../media/image23.png"/><Relationship Id="rId36" Type="http://schemas.openxmlformats.org/officeDocument/2006/relationships/image" Target="../media/image31.png"/><Relationship Id="rId10" Type="http://schemas.openxmlformats.org/officeDocument/2006/relationships/tags" Target="../tags/tag31.xml"/><Relationship Id="rId19" Type="http://schemas.openxmlformats.org/officeDocument/2006/relationships/tags" Target="../tags/tag40.xml"/><Relationship Id="rId31" Type="http://schemas.openxmlformats.org/officeDocument/2006/relationships/image" Target="../media/image26.png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Relationship Id="rId22" Type="http://schemas.openxmlformats.org/officeDocument/2006/relationships/oleObject" Target="../embeddings/oleObject1.bin"/><Relationship Id="rId27" Type="http://schemas.openxmlformats.org/officeDocument/2006/relationships/image" Target="../media/image22.png"/><Relationship Id="rId30" Type="http://schemas.openxmlformats.org/officeDocument/2006/relationships/image" Target="../media/image25.png"/><Relationship Id="rId35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tags" Target="../tags/tag57.xml"/><Relationship Id="rId26" Type="http://schemas.openxmlformats.org/officeDocument/2006/relationships/image" Target="../media/image25.png"/><Relationship Id="rId3" Type="http://schemas.openxmlformats.org/officeDocument/2006/relationships/tags" Target="../tags/tag42.xml"/><Relationship Id="rId21" Type="http://schemas.openxmlformats.org/officeDocument/2006/relationships/oleObject" Target="../embeddings/oleObject2.bin"/><Relationship Id="rId34" Type="http://schemas.openxmlformats.org/officeDocument/2006/relationships/image" Target="../media/image38.png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tags" Target="../tags/tag56.xml"/><Relationship Id="rId25" Type="http://schemas.openxmlformats.org/officeDocument/2006/relationships/image" Target="../media/image24.png"/><Relationship Id="rId33" Type="http://schemas.openxmlformats.org/officeDocument/2006/relationships/image" Target="../media/image37.png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20" Type="http://schemas.openxmlformats.org/officeDocument/2006/relationships/notesSlide" Target="../notesSlides/notesSlide4.xml"/><Relationship Id="rId29" Type="http://schemas.openxmlformats.org/officeDocument/2006/relationships/image" Target="../media/image27.png"/><Relationship Id="rId1" Type="http://schemas.openxmlformats.org/officeDocument/2006/relationships/vmlDrawing" Target="../drawings/vmlDrawing2.v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24" Type="http://schemas.openxmlformats.org/officeDocument/2006/relationships/image" Target="../media/image23.png"/><Relationship Id="rId32" Type="http://schemas.openxmlformats.org/officeDocument/2006/relationships/image" Target="../media/image36.png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23" Type="http://schemas.openxmlformats.org/officeDocument/2006/relationships/image" Target="../media/image22.png"/><Relationship Id="rId28" Type="http://schemas.openxmlformats.org/officeDocument/2006/relationships/image" Target="../media/image33.png"/><Relationship Id="rId10" Type="http://schemas.openxmlformats.org/officeDocument/2006/relationships/tags" Target="../tags/tag49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35.png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Relationship Id="rId22" Type="http://schemas.openxmlformats.org/officeDocument/2006/relationships/image" Target="../media/image32.emf"/><Relationship Id="rId27" Type="http://schemas.openxmlformats.org/officeDocument/2006/relationships/image" Target="../media/image26.png"/><Relationship Id="rId30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18" Type="http://schemas.openxmlformats.org/officeDocument/2006/relationships/tags" Target="../tags/tag74.xml"/><Relationship Id="rId26" Type="http://schemas.openxmlformats.org/officeDocument/2006/relationships/image" Target="../media/image43.png"/><Relationship Id="rId3" Type="http://schemas.openxmlformats.org/officeDocument/2006/relationships/tags" Target="../tags/tag59.xml"/><Relationship Id="rId21" Type="http://schemas.openxmlformats.org/officeDocument/2006/relationships/oleObject" Target="../embeddings/oleObject3.bin"/><Relationship Id="rId34" Type="http://schemas.openxmlformats.org/officeDocument/2006/relationships/image" Target="../media/image46.png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17" Type="http://schemas.openxmlformats.org/officeDocument/2006/relationships/tags" Target="../tags/tag73.xml"/><Relationship Id="rId25" Type="http://schemas.openxmlformats.org/officeDocument/2006/relationships/image" Target="../media/image42.png"/><Relationship Id="rId33" Type="http://schemas.openxmlformats.org/officeDocument/2006/relationships/image" Target="../media/image26.png"/><Relationship Id="rId2" Type="http://schemas.openxmlformats.org/officeDocument/2006/relationships/tags" Target="../tags/tag58.xml"/><Relationship Id="rId16" Type="http://schemas.openxmlformats.org/officeDocument/2006/relationships/tags" Target="../tags/tag72.xml"/><Relationship Id="rId20" Type="http://schemas.openxmlformats.org/officeDocument/2006/relationships/notesSlide" Target="../notesSlides/notesSlide5.xml"/><Relationship Id="rId29" Type="http://schemas.openxmlformats.org/officeDocument/2006/relationships/image" Target="../media/image22.png"/><Relationship Id="rId1" Type="http://schemas.openxmlformats.org/officeDocument/2006/relationships/vmlDrawing" Target="../drawings/vmlDrawing3.v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24" Type="http://schemas.openxmlformats.org/officeDocument/2006/relationships/image" Target="../media/image41.png"/><Relationship Id="rId32" Type="http://schemas.openxmlformats.org/officeDocument/2006/relationships/image" Target="../media/image25.png"/><Relationship Id="rId5" Type="http://schemas.openxmlformats.org/officeDocument/2006/relationships/tags" Target="../tags/tag61.xml"/><Relationship Id="rId15" Type="http://schemas.openxmlformats.org/officeDocument/2006/relationships/tags" Target="../tags/tag71.xml"/><Relationship Id="rId23" Type="http://schemas.openxmlformats.org/officeDocument/2006/relationships/image" Target="../media/image40.png"/><Relationship Id="rId28" Type="http://schemas.openxmlformats.org/officeDocument/2006/relationships/image" Target="../media/image45.png"/><Relationship Id="rId10" Type="http://schemas.openxmlformats.org/officeDocument/2006/relationships/tags" Target="../tags/tag66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24.png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Relationship Id="rId22" Type="http://schemas.openxmlformats.org/officeDocument/2006/relationships/image" Target="../media/image39.emf"/><Relationship Id="rId27" Type="http://schemas.openxmlformats.org/officeDocument/2006/relationships/image" Target="../media/image44.png"/><Relationship Id="rId30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13" Type="http://schemas.openxmlformats.org/officeDocument/2006/relationships/tags" Target="../tags/tag86.xml"/><Relationship Id="rId18" Type="http://schemas.openxmlformats.org/officeDocument/2006/relationships/tags" Target="../tags/tag91.xml"/><Relationship Id="rId26" Type="http://schemas.openxmlformats.org/officeDocument/2006/relationships/image" Target="../media/image25.png"/><Relationship Id="rId3" Type="http://schemas.openxmlformats.org/officeDocument/2006/relationships/tags" Target="../tags/tag76.xml"/><Relationship Id="rId21" Type="http://schemas.openxmlformats.org/officeDocument/2006/relationships/oleObject" Target="../embeddings/oleObject4.bin"/><Relationship Id="rId34" Type="http://schemas.openxmlformats.org/officeDocument/2006/relationships/image" Target="../media/image51.png"/><Relationship Id="rId7" Type="http://schemas.openxmlformats.org/officeDocument/2006/relationships/tags" Target="../tags/tag80.xml"/><Relationship Id="rId12" Type="http://schemas.openxmlformats.org/officeDocument/2006/relationships/tags" Target="../tags/tag85.xml"/><Relationship Id="rId17" Type="http://schemas.openxmlformats.org/officeDocument/2006/relationships/tags" Target="../tags/tag90.xml"/><Relationship Id="rId25" Type="http://schemas.openxmlformats.org/officeDocument/2006/relationships/image" Target="../media/image24.png"/><Relationship Id="rId33" Type="http://schemas.openxmlformats.org/officeDocument/2006/relationships/image" Target="../media/image50.png"/><Relationship Id="rId2" Type="http://schemas.openxmlformats.org/officeDocument/2006/relationships/tags" Target="../tags/tag75.xml"/><Relationship Id="rId16" Type="http://schemas.openxmlformats.org/officeDocument/2006/relationships/tags" Target="../tags/tag89.xml"/><Relationship Id="rId20" Type="http://schemas.openxmlformats.org/officeDocument/2006/relationships/notesSlide" Target="../notesSlides/notesSlide6.xml"/><Relationship Id="rId29" Type="http://schemas.openxmlformats.org/officeDocument/2006/relationships/image" Target="../media/image46.png"/><Relationship Id="rId1" Type="http://schemas.openxmlformats.org/officeDocument/2006/relationships/vmlDrawing" Target="../drawings/vmlDrawing4.vml"/><Relationship Id="rId6" Type="http://schemas.openxmlformats.org/officeDocument/2006/relationships/tags" Target="../tags/tag79.xml"/><Relationship Id="rId11" Type="http://schemas.openxmlformats.org/officeDocument/2006/relationships/tags" Target="../tags/tag84.xml"/><Relationship Id="rId24" Type="http://schemas.openxmlformats.org/officeDocument/2006/relationships/image" Target="../media/image23.png"/><Relationship Id="rId32" Type="http://schemas.openxmlformats.org/officeDocument/2006/relationships/image" Target="../media/image49.png"/><Relationship Id="rId5" Type="http://schemas.openxmlformats.org/officeDocument/2006/relationships/tags" Target="../tags/tag78.xml"/><Relationship Id="rId15" Type="http://schemas.openxmlformats.org/officeDocument/2006/relationships/tags" Target="../tags/tag88.xml"/><Relationship Id="rId23" Type="http://schemas.openxmlformats.org/officeDocument/2006/relationships/image" Target="../media/image22.png"/><Relationship Id="rId28" Type="http://schemas.openxmlformats.org/officeDocument/2006/relationships/image" Target="../media/image45.png"/><Relationship Id="rId10" Type="http://schemas.openxmlformats.org/officeDocument/2006/relationships/tags" Target="../tags/tag83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48.png"/><Relationship Id="rId4" Type="http://schemas.openxmlformats.org/officeDocument/2006/relationships/tags" Target="../tags/tag77.xml"/><Relationship Id="rId9" Type="http://schemas.openxmlformats.org/officeDocument/2006/relationships/tags" Target="../tags/tag82.xml"/><Relationship Id="rId14" Type="http://schemas.openxmlformats.org/officeDocument/2006/relationships/tags" Target="../tags/tag87.xml"/><Relationship Id="rId22" Type="http://schemas.openxmlformats.org/officeDocument/2006/relationships/image" Target="../media/image47.emf"/><Relationship Id="rId27" Type="http://schemas.openxmlformats.org/officeDocument/2006/relationships/image" Target="../media/image26.png"/><Relationship Id="rId30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tags" Target="../tags/tag94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55.png"/><Relationship Id="rId5" Type="http://schemas.openxmlformats.org/officeDocument/2006/relationships/tags" Target="../tags/tag96.xml"/><Relationship Id="rId10" Type="http://schemas.openxmlformats.org/officeDocument/2006/relationships/image" Target="../media/image54.png"/><Relationship Id="rId4" Type="http://schemas.openxmlformats.org/officeDocument/2006/relationships/tags" Target="../tags/tag95.xml"/><Relationship Id="rId9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95400" y="2514600"/>
            <a:ext cx="7010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 smtClean="0"/>
              <a:t>Calculus</a:t>
            </a:r>
          </a:p>
          <a:p>
            <a:pPr algn="ctr" eaLnBrk="1" hangingPunct="1"/>
            <a:r>
              <a:rPr lang="en-US" sz="3200" dirty="0" smtClean="0"/>
              <a:t>F 20 April 2012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1125538" y="228600"/>
            <a:ext cx="6816725" cy="2946400"/>
            <a:chOff x="709" y="48"/>
            <a:chExt cx="4294" cy="1856"/>
          </a:xfrm>
        </p:grpSpPr>
        <p:pic>
          <p:nvPicPr>
            <p:cNvPr id="32774" name="Picture 3" descr="txp_fi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" y="48"/>
              <a:ext cx="429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775" name="Picture 4" descr="txp_fi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" y="701"/>
              <a:ext cx="358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776" name="Picture 5" descr="txp_fi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" y="1344"/>
              <a:ext cx="2277" cy="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32771" name="Group 6"/>
          <p:cNvGrpSpPr>
            <a:grpSpLocks/>
          </p:cNvGrpSpPr>
          <p:nvPr/>
        </p:nvGrpSpPr>
        <p:grpSpPr bwMode="auto">
          <a:xfrm>
            <a:off x="415925" y="4464050"/>
            <a:ext cx="8308975" cy="1860550"/>
            <a:chOff x="190" y="1324"/>
            <a:chExt cx="5234" cy="1172"/>
          </a:xfrm>
        </p:grpSpPr>
        <p:pic>
          <p:nvPicPr>
            <p:cNvPr id="32772" name="Picture 7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" y="1324"/>
              <a:ext cx="4117" cy="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773" name="Picture 8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" y="2026"/>
              <a:ext cx="5234" cy="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05924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 noChangeAspect="1"/>
          </p:cNvGrpSpPr>
          <p:nvPr/>
        </p:nvGrpSpPr>
        <p:grpSpPr bwMode="auto">
          <a:xfrm>
            <a:off x="1473740" y="2394619"/>
            <a:ext cx="6196521" cy="2068762"/>
            <a:chOff x="594" y="864"/>
            <a:chExt cx="4168" cy="1392"/>
          </a:xfrm>
        </p:grpSpPr>
        <p:pic>
          <p:nvPicPr>
            <p:cNvPr id="3078" name="Picture 3" descr="txp_fi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5" y="864"/>
              <a:ext cx="2806" cy="4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9" name="Picture 4" descr="txp_fig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" y="1341"/>
              <a:ext cx="4168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80" name="Picture 5" descr="txp_fig"/>
            <p:cNvPicPr>
              <a:picLocks noChangeAspect="1" noChangeArrowheads="1"/>
            </p:cNvPicPr>
            <p:nvPr>
              <p:custDataLst>
                <p:tags r:id="rId8"/>
              </p:custDataLst>
            </p:nvPr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7" y="1820"/>
              <a:ext cx="1362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3075" name="Group 12"/>
          <p:cNvGrpSpPr>
            <a:grpSpLocks/>
          </p:cNvGrpSpPr>
          <p:nvPr/>
        </p:nvGrpSpPr>
        <p:grpSpPr bwMode="auto">
          <a:xfrm>
            <a:off x="2015610" y="0"/>
            <a:ext cx="5112781" cy="1280510"/>
            <a:chOff x="354" y="48"/>
            <a:chExt cx="5004" cy="1250"/>
          </a:xfrm>
        </p:grpSpPr>
        <p:pic>
          <p:nvPicPr>
            <p:cNvPr id="3076" name="Picture 10" descr="txp_fi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" y="48"/>
              <a:ext cx="500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7" name="Picture 11" descr="txp_fi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" y="701"/>
              <a:ext cx="358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1748796" y="5562600"/>
            <a:ext cx="5646408" cy="1305838"/>
            <a:chOff x="706533" y="4770837"/>
            <a:chExt cx="8035734" cy="1819884"/>
          </a:xfrm>
        </p:grpSpPr>
        <p:pic>
          <p:nvPicPr>
            <p:cNvPr id="2" name="Picture 1" descr="txp_fi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06533" y="4770837"/>
              <a:ext cx="8035734" cy="869695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crgbClr r="0" g="0" b="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" name="Picture 2" descr="txp_fi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602390" y="5721055"/>
              <a:ext cx="6244020" cy="869666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crgbClr r="0" g="0" b="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79903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2169914"/>
            <a:ext cx="7778977" cy="5385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2731578"/>
            <a:ext cx="6552306" cy="5385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3719848"/>
            <a:ext cx="5236460" cy="5385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4299770"/>
            <a:ext cx="6073012" cy="5385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5263776"/>
            <a:ext cx="5745156" cy="4793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1162928"/>
            <a:ext cx="8856535" cy="5080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6264907"/>
            <a:ext cx="6432372" cy="4793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84630"/>
            <a:ext cx="6700879" cy="5977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5886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92213" y="2397125"/>
            <a:ext cx="6757987" cy="2062163"/>
            <a:chOff x="824" y="1197"/>
            <a:chExt cx="4257" cy="1299"/>
          </a:xfrm>
        </p:grpSpPr>
        <p:pic>
          <p:nvPicPr>
            <p:cNvPr id="5123" name="Picture 3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" y="1197"/>
              <a:ext cx="205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4" name="Picture 4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1899"/>
              <a:ext cx="4257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5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106531" y="473001"/>
            <a:ext cx="3322469" cy="834867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2971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52972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73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52974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613989161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65" name="Chart" r:id="rId22" imgW="4572000" imgH="5143500" progId="MSGraph.Chart.8">
                  <p:embed followColorScheme="full"/>
                </p:oleObj>
              </mc:Choice>
              <mc:Fallback>
                <p:oleObj name="Chart" r:id="rId22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52981" name="Group 21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055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95461" y="838200"/>
            <a:ext cx="2286361" cy="6041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3733" y="609368"/>
            <a:ext cx="2045803" cy="4673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4" y="6468393"/>
            <a:ext cx="1502592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16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98071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2" name="Picture 17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11443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" name="Picture 18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3047928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" name="Picture 19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4030622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5" name="Picture 20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4048085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9225" y="6393237"/>
            <a:ext cx="1017269" cy="2741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95847" y="1562622"/>
            <a:ext cx="2324536" cy="359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3733" y="3016262"/>
            <a:ext cx="1855859" cy="4672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96748" y="418578"/>
            <a:ext cx="4553926" cy="2834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3733" y="1893835"/>
            <a:ext cx="2191937" cy="4673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55277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5529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EB3C715B-3733-4BF6-BD86-A7B4723B87F6}" type="slidenum">
              <a:rPr lang="en-US"/>
              <a:pPr/>
              <a:t>6</a:t>
            </a:fld>
            <a:endParaRPr lang="en-US"/>
          </a:p>
        </p:txBody>
      </p:sp>
      <p:sp>
        <p:nvSpPr>
          <p:cNvPr id="54886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8867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6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48869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Rectangle 6"/>
          <p:cNvSpPr>
            <a:spLocks noChangeArrowheads="1"/>
          </p:cNvSpPr>
          <p:nvPr/>
        </p:nvSpPr>
        <p:spPr bwMode="auto">
          <a:xfrm>
            <a:off x="152400" y="3404992"/>
            <a:ext cx="4267200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1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2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3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4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8875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48876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877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48878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687639772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77" name="Chart" r:id="rId21" imgW="4572000" imgH="5143500" progId="MSGraph.Chart.8">
                  <p:embed followColorScheme="full"/>
                </p:oleObj>
              </mc:Choice>
              <mc:Fallback>
                <p:oleObj name="Chart" r:id="rId21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8879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8880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1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2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3" name="Picture 19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4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48885" name="Group 21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Picture 10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4238" y="3481192"/>
            <a:ext cx="3408750" cy="6636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48959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0549" y="6393236"/>
            <a:ext cx="878329" cy="2367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00800" y="533400"/>
            <a:ext cx="2351102" cy="9404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4238" y="1689970"/>
            <a:ext cx="3409072" cy="6636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4238" y="2625575"/>
            <a:ext cx="4920641" cy="6635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367978"/>
            <a:ext cx="1794156" cy="4702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19404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70" grpId="0" animBg="1"/>
      <p:bldOleChart spid="5488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7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106531" y="1679733"/>
            <a:ext cx="4606577" cy="1066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2971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52972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73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52974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908576928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51" name="Chart" r:id="rId21" imgW="4572000" imgH="5143500" progId="MSGraph.Chart.8">
                  <p:embed followColorScheme="full"/>
                </p:oleObj>
              </mc:Choice>
              <mc:Fallback>
                <p:oleObj name="Chart" r:id="rId21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52981" name="Group 21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055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5" name="Picture 3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32644" y="418578"/>
            <a:ext cx="4082133" cy="32090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3252" y="525422"/>
            <a:ext cx="2512686" cy="8176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2883" y="838200"/>
            <a:ext cx="2191517" cy="8503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3252" y="2877385"/>
            <a:ext cx="3389504" cy="81779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3252" y="1750172"/>
            <a:ext cx="3769096" cy="817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16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98071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2" name="Picture 17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11443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" name="Picture 18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3047928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" name="Picture 19" descr="txp_fi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4030622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5" name="Picture 20" descr="txp_fi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4048085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9222" y="6393237"/>
            <a:ext cx="1017272" cy="2741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72025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5529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EB3C715B-3733-4BF6-BD86-A7B4723B87F6}" type="slidenum">
              <a:rPr lang="en-US"/>
              <a:pPr/>
              <a:t>8</a:t>
            </a:fld>
            <a:endParaRPr lang="en-US"/>
          </a:p>
        </p:txBody>
      </p:sp>
      <p:sp>
        <p:nvSpPr>
          <p:cNvPr id="54886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8867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6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48869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Rectangle 6"/>
          <p:cNvSpPr>
            <a:spLocks noChangeArrowheads="1"/>
          </p:cNvSpPr>
          <p:nvPr/>
        </p:nvSpPr>
        <p:spPr bwMode="auto">
          <a:xfrm>
            <a:off x="168182" y="1626296"/>
            <a:ext cx="5811242" cy="988261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1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2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3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4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8875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48876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877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48878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160346997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84" name="Chart" r:id="rId21" imgW="4572000" imgH="5143500" progId="MSGraph.Chart.8">
                  <p:embed followColorScheme="full"/>
                </p:oleObj>
              </mc:Choice>
              <mc:Fallback>
                <p:oleObj name="Chart" r:id="rId21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8879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8880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98071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1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11443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2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3095815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3" name="Picture 19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4030622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4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4048085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48885" name="Group 21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8959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1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9384" y="6393237"/>
            <a:ext cx="1016947" cy="27409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45111" y="659198"/>
            <a:ext cx="3063151" cy="2407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4231" y="450266"/>
            <a:ext cx="3330798" cy="8914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5703" y="1050446"/>
            <a:ext cx="1685897" cy="6376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4520" y="2855052"/>
            <a:ext cx="4966418" cy="8912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4520" y="1667304"/>
            <a:ext cx="5026415" cy="8916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60269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70" grpId="0" animBg="1"/>
      <p:bldOleChart spid="5488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EB3C715B-3733-4BF6-BD86-A7B4723B87F6}" type="slidenum">
              <a:rPr lang="en-US"/>
              <a:pPr/>
              <a:t>9</a:t>
            </a:fld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28239"/>
            <a:ext cx="2678818" cy="3830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1447800"/>
            <a:ext cx="4864858" cy="2861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1368" y="609600"/>
            <a:ext cx="6791024" cy="4777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1923633"/>
            <a:ext cx="2423276" cy="2861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0410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0.0"/>
  <p:tag name="DELIMITERS" val="3.1"/>
  <p:tag name="SHOWBARVISIBLE" val="True"/>
  <p:tag name="EXPANDSHOWBAR" val="True"/>
  <p:tag name="USESECONDARYMONITOR" val="False"/>
  <p:tag name="BULLETTYPE" val="6"/>
  <p:tag name="ANSWERNOWSTYLE" val="-1"/>
  <p:tag name="ANSWERNOWTEXT" val="Answer Now"/>
  <p:tag name="COUNTDOWNSTYLE" val="-1"/>
  <p:tag name="RESPCOUNTERSTYLE" val="1"/>
  <p:tag name="RESPCOUNTERFORMAT" val="0"/>
  <p:tag name="RESPTABLESTYLE" val="1"/>
  <p:tag name="COUNTDOWNSECONDS" val="1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False"/>
  <p:tag name="DISPLAYNAME" val="True"/>
  <p:tag name="DISPLAYDEVICENUMBER" val="True"/>
  <p:tag name="DISPLAYDEVICEID" val="True"/>
  <p:tag name="GRIDOPACITY" val="90"/>
  <p:tag name="GRIDROTATIONINTERVAL" val="1"/>
  <p:tag name="AUTOSIZEGRID" val="True"/>
  <p:tag name="GRIDSIZE" val="{Width=800, Height=600}"/>
  <p:tag name="GRIDPOSITION" val="4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5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MMPROD_NEXTUNIQUEID" val="10009"/>
  <p:tag name="LUIDIAENABLED" val="False"/>
  <p:tag name="MMPROD_UIDATA" val="&lt;database version=&quot;6.0&quot;&gt;&lt;object type=&quot;1&quot; unique_id=&quot;10001&quot;&gt;&lt;object type=&quot;8&quot; unique_id=&quot;10273&quot;&gt;&lt;/object&gt;&lt;object type=&quot;2&quot; unique_id=&quot;10274&quot;&gt;&lt;object type=&quot;3&quot; unique_id=&quot;10276&quot;&gt;&lt;property id=&quot;20148&quot; value=&quot;5&quot;/&gt;&lt;property id=&quot;20300&quot; value=&quot;Slide 2&quot;/&gt;&lt;property id=&quot;20307&quot; value=&quot;257&quot;/&gt;&lt;/object&gt;&lt;object type=&quot;3&quot; unique_id=&quot;10338&quot;&gt;&lt;property id=&quot;20148&quot; value=&quot;5&quot;/&gt;&lt;property id=&quot;20300&quot; value=&quot;Slide 6 - &amp;quot;1+1=&amp;quot;&quot;/&gt;&lt;property id=&quot;20307&quot; value=&quot;263&quot;/&gt;&lt;/object&gt;&lt;object type=&quot;3&quot; unique_id=&quot;10741&quot;&gt;&lt;property id=&quot;20148&quot; value=&quot;5&quot;/&gt;&lt;property id=&quot;20300&quot; value=&quot;Slide 3&quot;/&gt;&lt;property id=&quot;20307&quot; value=&quot;274&quot;/&gt;&lt;/object&gt;&lt;object type=&quot;3&quot; unique_id=&quot;10791&quot;&gt;&lt;property id=&quot;20148&quot; value=&quot;5&quot;/&gt;&lt;property id=&quot;20300&quot; value=&quot;Slide 1&quot;/&gt;&lt;property id=&quot;20307&quot; value=&quot;275&quot;/&gt;&lt;/object&gt;&lt;object type=&quot;3&quot; unique_id=&quot;10792&quot;&gt;&lt;property id=&quot;20148&quot; value=&quot;5&quot;/&gt;&lt;property id=&quot;20300&quot; value=&quot;Slide 4&quot;/&gt;&lt;property id=&quot;20307&quot; value=&quot;277&quot;/&gt;&lt;/object&gt;&lt;object type=&quot;3&quot; unique_id=&quot;10793&quot;&gt;&lt;property id=&quot;20148&quot; value=&quot;5&quot;/&gt;&lt;property id=&quot;20300&quot; value=&quot;Slide 5 - &amp;quot;1+1=&amp;quot;&quot;/&gt;&lt;property id=&quot;20307&quot; value=&quot;276&quot;/&gt;&lt;/object&gt;&lt;object type=&quot;3&quot; unique_id=&quot;10794&quot;&gt;&lt;property id=&quot;20148&quot; value=&quot;5&quot;/&gt;&lt;property id=&quot;20300&quot; value=&quot;Slide 7&quot;/&gt;&lt;property id=&quot;20307&quot; value=&quot;278&quot;/&gt;&lt;/object&gt;&lt;object type=&quot;3&quot; unique_id=&quot;10795&quot;&gt;&lt;property id=&quot;20148&quot; value=&quot;5&quot;/&gt;&lt;property id=&quot;20300&quot; value=&quot;Slide 8&quot;/&gt;&lt;property id=&quot;20307&quot; value=&quot;279&quot;/&gt;&lt;/object&gt;&lt;object type=&quot;3&quot; unique_id=&quot;10796&quot;&gt;&lt;property id=&quot;20148&quot; value=&quot;5&quot;/&gt;&lt;property id=&quot;20300&quot; value=&quot;Slide 9&quot;/&gt;&lt;property id=&quot;20307&quot; value=&quot;280&quot;/&gt;&lt;/object&gt;&lt;object type=&quot;3&quot; unique_id=&quot;10797&quot;&gt;&lt;property id=&quot;20148&quot; value=&quot;5&quot;/&gt;&lt;property id=&quot;20300&quot; value=&quot;Slide 10&quot;/&gt;&lt;property id=&quot;20307&quot; value=&quot;281&quot;/&gt;&lt;/object&gt;&lt;/object&gt;&lt;/object&gt;&lt;/database&gt;"/>
  <p:tag name="POWERPOINTVERSION" val="14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IS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375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AVE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637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6"/>
  <p:tag name="PICTUREFILESIZE" val="8219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AT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1"/>
  <p:tag name="PICTUREFILESIZE" val="512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Boxed answers agree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0"/>
  <p:tag name="PICTUREFILESIZE" val="2098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TurningPoint answer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9"/>
  <p:tag name="PICTUREFILESIZE" val="1686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oints agree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5"/>
  <p:tag name="PICTUREFILESIZE" val="1398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TurningPoint poin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3"/>
  <p:tag name="PICTUREFILESIZE" val="1561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oints total to 10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2"/>
  <p:tag name="PICTUREFILESIZE" val="1391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Topics covered are in bound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6"/>
  <p:tag name="PICTUREFILESIZE" val="2142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Cover the look ahea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5"/>
  <p:tag name="PICTUREFILESIZE" val="1622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New topics (see diary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88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FOLLOW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890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9"/>
  <p:tag name="SLIDEGUID" val="CE91FBFA55A5483185764F2EE5CAFACC"/>
  <p:tag name="CORRECTPOINTVALUE" val="30"/>
  <p:tag name="INCORRECTPOINTVALUE" val="15"/>
  <p:tag name="VALUES" val="Correct|smicln|Incorrect|smicln|Incorrect|smicln|Incorrect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y=\sqrt{1-x^2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1"/>
  <p:tag name="PICTUREFILESIZE" val="932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2\pi x\sqrt{1-x^2}\,d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0"/>
  <p:tag name="PICTUREFILESIZE" val="126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74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0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3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3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bout $y$-ax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3"/>
  <p:tag name="PICTUREFILESIZE" val="1076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pi\left(1-x^2\right)\,d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7"/>
  <p:tag name="PICTUREFILESIZE" val="1192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hickened shell vol.~at 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1"/>
  <p:tag name="PICTUREFILESIZE" val="1771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LUG IN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8"/>
  <p:tag name="PICTUREFILESIZE" val="1074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2\pi x\left(1-x^2\right)\,d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3749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5"/>
  <p:tag name="SLIDEGUID" val="7D61F75CC33F463B9787F862B29E9643"/>
  <p:tag name="CORRECTPOINTVALUE" val="30"/>
  <p:tag name="INCORRECTPOINTVALUE" val="15"/>
  <p:tag name="VALUES" val="Incorrect|smicln|Incorrect|smicln|Correct|smicln|Incorrect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CEIV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97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(F(x^5))-(F(x^2))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1"/>
  <p:tag name="PICTUREFILESIZE" val="2429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3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3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\int_{x^2}^{x^5}\,e^{t^2}\,dt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5"/>
  <p:tag name="PICTUREFILESIZE" val="2170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(F(x))^5-(F(x))^2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1"/>
  <p:tag name="PICTUREFILESIZE" val="2477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62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08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(F(x^5))(5x^4)-(F(x^2))(2x)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9"/>
  <p:tag name="PICTUREFILESIZE" val="3461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'(t)=e^{t^2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3"/>
  <p:tag name="PICTUREFILESIZE" val="886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6"/>
  <p:tag name="SLIDEGUID" val="E740975744D94C73B78414657A7A61D9"/>
  <p:tag name="CORRECTPOINTVALUE" val="20"/>
  <p:tag name="INCORRECTPOINTVALUE" val="10"/>
  <p:tag name="VALUES" val="Incorrect|smicln|Correct|smicln|Incorrect|smicln|Incorrect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ET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4"/>
  <p:tag name="PICTUREFILESIZE" val="835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n$th midpt Riem.~sum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6"/>
  <p:tag name="PICTUREFILESIZE" val="16607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sum_{j=1}^n\,\left[\frac{1}{n}\right]\left[e^{1+(j/n)}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2"/>
  <p:tag name="PICTUREFILESIZE" val="2443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or $\displaystyle{\int_1^2\,e^x\,dx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6"/>
  <p:tag name="PICTUREFILESIZE" val="1309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sum_{j=1}^n\,\left[\frac{1}{n}\right]\left[e^{1+(j/n)-(1/n)}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2"/>
  <p:tag name="PICTUREFILESIZE" val="2906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sum_{j=1}^n\,\left[\frac{1}{n}\right]\left[e^{1+(j/n)-(1/(2n))}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8"/>
  <p:tag name="PICTUREFILESIZE" val="3233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59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20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6"/>
  <p:tag name="PICTUREFILESIZE" val="821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46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7"/>
  <p:tag name="SLIDEGUID" val="3AD6FE57C4A842EDA3DAF60DD674860A"/>
  <p:tag name="CORRECTPOINTVALUE" val="20"/>
  <p:tag name="INCORRECTPOINTVALUE" val="10"/>
  <p:tag name="VALUES" val="Incorrect|smicln|Correct|smicln|Incorrect|smicln|Incorrect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ET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3"/>
  <p:tag name="PICTUREFILESIZE" val="677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59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20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46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n$th midpt Riem.~sum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6"/>
  <p:tag name="PICTUREFILESIZE" val="16607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sum_{j=0}^{n-1}\,\left[\frac{4}{n}\right]\left[\left(2+(4j/n)\right)^5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8"/>
  <p:tag name="PICTUREFILESIZE" val="3170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or $\displaystyle{\int_2^6\,x^5\,dx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9"/>
  <p:tag name="PICTUREFILESIZE" val="1316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ARTICIPAN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3"/>
  <p:tag name="PICTUREFILESIZE" val="1241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sum_{j=0}^{n-1}\,\left[\frac{4}{n}\right]\left[\left(2+(4j/n)-(4/(2n))\right)^5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0"/>
  <p:tag name="PICTUREFILESIZE" val="41445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sum_{j=0}^{n-1}\,\left[\frac{4}{n}\right]\left[\left(2+(4j/n)+(4/(2n))\right)^5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4"/>
  <p:tag name="PICTUREFILESIZE" val="4234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CURREN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2"/>
  <p:tag name="PICTUREFILESIZE" val="8819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disk and washer method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5"/>
  <p:tag name="PICTUREFILESIZE" val="20347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(VOL OF SOLID OF REV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4"/>
  <p:tag name="PICTUREFILESIZE" val="19668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hell metho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7"/>
  <p:tag name="PICTUREFILESIZE" val="10982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RETURN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0"/>
  <p:tag name="PICTUREFILESIZE" val="10599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PRESENTAT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8"/>
  <p:tag name="PICTUREFILESIZE" val="1367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214</Words>
  <Application>Microsoft Office PowerPoint</Application>
  <PresentationFormat>On-screen Show (4:3)</PresentationFormat>
  <Paragraphs>199</Paragraphs>
  <Slides>10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Chart</vt:lpstr>
      <vt:lpstr>PowerPoint Presentation</vt:lpstr>
      <vt:lpstr>PowerPoint Presentation</vt:lpstr>
      <vt:lpstr>PowerPoint Presentation</vt:lpstr>
      <vt:lpstr>PowerPoint Presentation</vt:lpstr>
      <vt:lpstr>1+1=</vt:lpstr>
      <vt:lpstr>1+1=</vt:lpstr>
      <vt:lpstr>1+1=</vt:lpstr>
      <vt:lpstr>1+1=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456</cp:revision>
  <dcterms:created xsi:type="dcterms:W3CDTF">2009-01-22T21:52:53Z</dcterms:created>
  <dcterms:modified xsi:type="dcterms:W3CDTF">2012-04-20T11:30:47Z</dcterms:modified>
</cp:coreProperties>
</file>