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2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3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4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5.xml" ContentType="application/vnd.openxmlformats-officedocument.presentationml.notesSlide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6.xml" ContentType="application/vnd.openxmlformats-officedocument.presentationml.notesSlid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notesSlides/notesSlide7.xml" ContentType="application/vnd.openxmlformats-officedocument.presentationml.notesSlide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notesSlides/notesSlide8.xml" ContentType="application/vnd.openxmlformats-officedocument.presentationml.notesSlide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notesSlides/notesSlide9.xml" ContentType="application/vnd.openxmlformats-officedocument.presentationml.notesSlide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14" r:id="rId3"/>
    <p:sldId id="415" r:id="rId4"/>
    <p:sldId id="277" r:id="rId5"/>
    <p:sldId id="630" r:id="rId6"/>
    <p:sldId id="629" r:id="rId7"/>
    <p:sldId id="631" r:id="rId8"/>
    <p:sldId id="632" r:id="rId9"/>
    <p:sldId id="634" r:id="rId10"/>
    <p:sldId id="635" r:id="rId11"/>
    <p:sldId id="633" r:id="rId12"/>
    <p:sldId id="552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08" autoAdjust="0"/>
    <p:restoredTop sz="94660"/>
  </p:normalViewPr>
  <p:slideViewPr>
    <p:cSldViewPr>
      <p:cViewPr varScale="1">
        <p:scale>
          <a:sx n="76" d="100"/>
          <a:sy n="76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3069DFC-3D9C-4597-8FD0-0FAE35804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55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9AFACB-4B53-48F9-B41D-394E3E05D427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33AE54-F6D6-4210-8D97-DCB26D6D3CC2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47D933-8987-48E9-A542-801E5A136114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2565DD-78B4-446F-ABCD-D252DD669A00}" type="slidenum">
              <a:rPr lang="en-US"/>
              <a:pPr/>
              <a:t>5</a:t>
            </a:fld>
            <a:endParaRPr lang="en-US"/>
          </a:p>
        </p:txBody>
      </p:sp>
      <p:sp>
        <p:nvSpPr>
          <p:cNvPr id="5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2565DD-78B4-446F-ABCD-D252DD669A00}" type="slidenum">
              <a:rPr lang="en-US"/>
              <a:pPr/>
              <a:t>6</a:t>
            </a:fld>
            <a:endParaRPr lang="en-US"/>
          </a:p>
        </p:txBody>
      </p:sp>
      <p:sp>
        <p:nvSpPr>
          <p:cNvPr id="5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2565DD-78B4-446F-ABCD-D252DD669A00}" type="slidenum">
              <a:rPr lang="en-US"/>
              <a:pPr/>
              <a:t>7</a:t>
            </a:fld>
            <a:endParaRPr lang="en-US"/>
          </a:p>
        </p:txBody>
      </p:sp>
      <p:sp>
        <p:nvSpPr>
          <p:cNvPr id="5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9188E7-3AB9-4162-A759-FFBE0AF66F30}" type="slidenum">
              <a:rPr lang="en-US"/>
              <a:pPr/>
              <a:t>8</a:t>
            </a:fld>
            <a:endParaRPr lang="en-US"/>
          </a:p>
        </p:txBody>
      </p:sp>
      <p:sp>
        <p:nvSpPr>
          <p:cNvPr id="55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E4BAF7-39CD-4E99-9EE2-4D30A1912560}" type="slidenum">
              <a:rPr lang="en-US"/>
              <a:pPr/>
              <a:t>9</a:t>
            </a:fld>
            <a:endParaRPr lang="en-US"/>
          </a:p>
        </p:txBody>
      </p:sp>
      <p:sp>
        <p:nvSpPr>
          <p:cNvPr id="54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E4BAF7-39CD-4E99-9EE2-4D30A1912560}" type="slidenum">
              <a:rPr lang="en-US"/>
              <a:pPr/>
              <a:t>10</a:t>
            </a:fld>
            <a:endParaRPr lang="en-US"/>
          </a:p>
        </p:txBody>
      </p:sp>
      <p:sp>
        <p:nvSpPr>
          <p:cNvPr id="54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9188E7-3AB9-4162-A759-FFBE0AF66F30}" type="slidenum">
              <a:rPr lang="en-US"/>
              <a:pPr/>
              <a:t>11</a:t>
            </a:fld>
            <a:endParaRPr lang="en-US"/>
          </a:p>
        </p:txBody>
      </p:sp>
      <p:sp>
        <p:nvSpPr>
          <p:cNvPr id="55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54296-3A47-4488-8533-E11BB4602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05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8A136-EF3A-4B12-8B13-016E8850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6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8C4D3-6FD1-46A7-99D2-097FE5028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99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DAE22-B98F-43F5-99DC-1DB67C12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6AD81-9365-4331-A07E-AECA8C58D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17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CD76F-A5F0-410D-873F-56DAB8748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16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6C062-5856-4C2F-8E32-375D2A166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02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98B02-2B1A-4256-A1E3-091B5C3A5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69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7A7D1-063A-443C-95DE-882242185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89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91DC1-E7E0-4F53-8ED0-325D65CF3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35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A634F-30FC-43C5-B382-D0078AB43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3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12E72F7-C07B-4939-8BDF-E9041AF07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11.xml"/><Relationship Id="rId13" Type="http://schemas.openxmlformats.org/officeDocument/2006/relationships/tags" Target="../tags/tag116.xml"/><Relationship Id="rId18" Type="http://schemas.openxmlformats.org/officeDocument/2006/relationships/oleObject" Target="../embeddings/oleObject6.bin"/><Relationship Id="rId26" Type="http://schemas.openxmlformats.org/officeDocument/2006/relationships/image" Target="../media/image59.png"/><Relationship Id="rId3" Type="http://schemas.openxmlformats.org/officeDocument/2006/relationships/tags" Target="../tags/tag106.xml"/><Relationship Id="rId21" Type="http://schemas.openxmlformats.org/officeDocument/2006/relationships/image" Target="../media/image24.png"/><Relationship Id="rId7" Type="http://schemas.openxmlformats.org/officeDocument/2006/relationships/tags" Target="../tags/tag110.xml"/><Relationship Id="rId12" Type="http://schemas.openxmlformats.org/officeDocument/2006/relationships/tags" Target="../tags/tag115.xml"/><Relationship Id="rId17" Type="http://schemas.openxmlformats.org/officeDocument/2006/relationships/notesSlide" Target="../notesSlides/notesSlide8.xml"/><Relationship Id="rId25" Type="http://schemas.openxmlformats.org/officeDocument/2006/relationships/image" Target="../media/image55.png"/><Relationship Id="rId2" Type="http://schemas.openxmlformats.org/officeDocument/2006/relationships/tags" Target="../tags/tag105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23.png"/><Relationship Id="rId1" Type="http://schemas.openxmlformats.org/officeDocument/2006/relationships/vmlDrawing" Target="../drawings/vmlDrawing6.vml"/><Relationship Id="rId6" Type="http://schemas.openxmlformats.org/officeDocument/2006/relationships/tags" Target="../tags/tag109.xml"/><Relationship Id="rId11" Type="http://schemas.openxmlformats.org/officeDocument/2006/relationships/tags" Target="../tags/tag114.xml"/><Relationship Id="rId24" Type="http://schemas.openxmlformats.org/officeDocument/2006/relationships/image" Target="../media/image48.png"/><Relationship Id="rId5" Type="http://schemas.openxmlformats.org/officeDocument/2006/relationships/tags" Target="../tags/tag108.xml"/><Relationship Id="rId15" Type="http://schemas.openxmlformats.org/officeDocument/2006/relationships/tags" Target="../tags/tag118.xml"/><Relationship Id="rId23" Type="http://schemas.openxmlformats.org/officeDocument/2006/relationships/image" Target="../media/image53.png"/><Relationship Id="rId28" Type="http://schemas.openxmlformats.org/officeDocument/2006/relationships/image" Target="../media/image61.png"/><Relationship Id="rId10" Type="http://schemas.openxmlformats.org/officeDocument/2006/relationships/tags" Target="../tags/tag113.xml"/><Relationship Id="rId19" Type="http://schemas.openxmlformats.org/officeDocument/2006/relationships/image" Target="../media/image58.emf"/><Relationship Id="rId4" Type="http://schemas.openxmlformats.org/officeDocument/2006/relationships/tags" Target="../tags/tag107.xml"/><Relationship Id="rId9" Type="http://schemas.openxmlformats.org/officeDocument/2006/relationships/tags" Target="../tags/tag112.xml"/><Relationship Id="rId14" Type="http://schemas.openxmlformats.org/officeDocument/2006/relationships/tags" Target="../tags/tag117.xml"/><Relationship Id="rId22" Type="http://schemas.openxmlformats.org/officeDocument/2006/relationships/image" Target="../media/image52.png"/><Relationship Id="rId27" Type="http://schemas.openxmlformats.org/officeDocument/2006/relationships/image" Target="../media/image6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25.xml"/><Relationship Id="rId13" Type="http://schemas.openxmlformats.org/officeDocument/2006/relationships/tags" Target="../tags/tag130.xml"/><Relationship Id="rId18" Type="http://schemas.openxmlformats.org/officeDocument/2006/relationships/slideLayout" Target="../slideLayouts/slideLayout2.xml"/><Relationship Id="rId26" Type="http://schemas.openxmlformats.org/officeDocument/2006/relationships/image" Target="../media/image27.png"/><Relationship Id="rId3" Type="http://schemas.openxmlformats.org/officeDocument/2006/relationships/tags" Target="../tags/tag120.xml"/><Relationship Id="rId21" Type="http://schemas.openxmlformats.org/officeDocument/2006/relationships/image" Target="../media/image62.emf"/><Relationship Id="rId7" Type="http://schemas.openxmlformats.org/officeDocument/2006/relationships/tags" Target="../tags/tag124.xml"/><Relationship Id="rId12" Type="http://schemas.openxmlformats.org/officeDocument/2006/relationships/tags" Target="../tags/tag129.xml"/><Relationship Id="rId17" Type="http://schemas.openxmlformats.org/officeDocument/2006/relationships/tags" Target="../tags/tag134.xml"/><Relationship Id="rId25" Type="http://schemas.openxmlformats.org/officeDocument/2006/relationships/image" Target="../media/image26.png"/><Relationship Id="rId2" Type="http://schemas.openxmlformats.org/officeDocument/2006/relationships/tags" Target="../tags/tag119.xml"/><Relationship Id="rId16" Type="http://schemas.openxmlformats.org/officeDocument/2006/relationships/tags" Target="../tags/tag133.xml"/><Relationship Id="rId20" Type="http://schemas.openxmlformats.org/officeDocument/2006/relationships/oleObject" Target="../embeddings/oleObject7.bin"/><Relationship Id="rId29" Type="http://schemas.openxmlformats.org/officeDocument/2006/relationships/image" Target="../media/image48.png"/><Relationship Id="rId1" Type="http://schemas.openxmlformats.org/officeDocument/2006/relationships/vmlDrawing" Target="../drawings/vmlDrawing7.vml"/><Relationship Id="rId6" Type="http://schemas.openxmlformats.org/officeDocument/2006/relationships/tags" Target="../tags/tag123.xml"/><Relationship Id="rId11" Type="http://schemas.openxmlformats.org/officeDocument/2006/relationships/tags" Target="../tags/tag128.xml"/><Relationship Id="rId24" Type="http://schemas.openxmlformats.org/officeDocument/2006/relationships/image" Target="../media/image25.png"/><Relationship Id="rId32" Type="http://schemas.openxmlformats.org/officeDocument/2006/relationships/image" Target="../media/image67.png"/><Relationship Id="rId5" Type="http://schemas.openxmlformats.org/officeDocument/2006/relationships/tags" Target="../tags/tag122.xml"/><Relationship Id="rId15" Type="http://schemas.openxmlformats.org/officeDocument/2006/relationships/tags" Target="../tags/tag132.xml"/><Relationship Id="rId23" Type="http://schemas.openxmlformats.org/officeDocument/2006/relationships/image" Target="../media/image24.png"/><Relationship Id="rId28" Type="http://schemas.openxmlformats.org/officeDocument/2006/relationships/image" Target="../media/image64.png"/><Relationship Id="rId10" Type="http://schemas.openxmlformats.org/officeDocument/2006/relationships/tags" Target="../tags/tag127.xml"/><Relationship Id="rId19" Type="http://schemas.openxmlformats.org/officeDocument/2006/relationships/notesSlide" Target="../notesSlides/notesSlide9.xml"/><Relationship Id="rId31" Type="http://schemas.openxmlformats.org/officeDocument/2006/relationships/image" Target="../media/image66.png"/><Relationship Id="rId4" Type="http://schemas.openxmlformats.org/officeDocument/2006/relationships/tags" Target="../tags/tag121.xml"/><Relationship Id="rId9" Type="http://schemas.openxmlformats.org/officeDocument/2006/relationships/tags" Target="../tags/tag126.xml"/><Relationship Id="rId14" Type="http://schemas.openxmlformats.org/officeDocument/2006/relationships/tags" Target="../tags/tag131.xml"/><Relationship Id="rId22" Type="http://schemas.openxmlformats.org/officeDocument/2006/relationships/image" Target="../media/image23.png"/><Relationship Id="rId27" Type="http://schemas.openxmlformats.org/officeDocument/2006/relationships/image" Target="../media/image63.png"/><Relationship Id="rId30" Type="http://schemas.openxmlformats.org/officeDocument/2006/relationships/image" Target="../media/image6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0.xml"/><Relationship Id="rId13" Type="http://schemas.openxmlformats.org/officeDocument/2006/relationships/image" Target="../media/image71.png"/><Relationship Id="rId3" Type="http://schemas.openxmlformats.org/officeDocument/2006/relationships/tags" Target="../tags/tag137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70.png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6" Type="http://schemas.openxmlformats.org/officeDocument/2006/relationships/tags" Target="../tags/tag140.xml"/><Relationship Id="rId11" Type="http://schemas.openxmlformats.org/officeDocument/2006/relationships/image" Target="../media/image69.png"/><Relationship Id="rId5" Type="http://schemas.openxmlformats.org/officeDocument/2006/relationships/tags" Target="../tags/tag139.xml"/><Relationship Id="rId10" Type="http://schemas.openxmlformats.org/officeDocument/2006/relationships/image" Target="../media/image5.png"/><Relationship Id="rId4" Type="http://schemas.openxmlformats.org/officeDocument/2006/relationships/tags" Target="../tags/tag138.xml"/><Relationship Id="rId9" Type="http://schemas.openxmlformats.org/officeDocument/2006/relationships/image" Target="../media/image6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image" Target="../media/image4.png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12" Type="http://schemas.openxmlformats.org/officeDocument/2006/relationships/image" Target="../media/image3.png"/><Relationship Id="rId2" Type="http://schemas.openxmlformats.org/officeDocument/2006/relationships/tags" Target="../tags/tag4.xml"/><Relationship Id="rId16" Type="http://schemas.openxmlformats.org/officeDocument/2006/relationships/image" Target="../media/image7.png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image" Target="../media/image2.png"/><Relationship Id="rId5" Type="http://schemas.openxmlformats.org/officeDocument/2006/relationships/tags" Target="../tags/tag7.xml"/><Relationship Id="rId15" Type="http://schemas.openxmlformats.org/officeDocument/2006/relationships/image" Target="../media/image6.png"/><Relationship Id="rId10" Type="http://schemas.openxmlformats.org/officeDocument/2006/relationships/image" Target="../media/image1.png"/><Relationship Id="rId4" Type="http://schemas.openxmlformats.org/officeDocument/2006/relationships/tags" Target="../tags/tag6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tags" Target="../tags/tag12.xml"/><Relationship Id="rId16" Type="http://schemas.openxmlformats.org/officeDocument/2006/relationships/image" Target="../media/image13.png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image" Target="../media/image8.png"/><Relationship Id="rId5" Type="http://schemas.openxmlformats.org/officeDocument/2006/relationships/tags" Target="../tags/tag15.xml"/><Relationship Id="rId15" Type="http://schemas.openxmlformats.org/officeDocument/2006/relationships/image" Target="../media/image12.png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4.xml"/><Relationship Id="rId9" Type="http://schemas.openxmlformats.org/officeDocument/2006/relationships/tags" Target="../tags/tag19.xml"/><Relationship Id="rId1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image" Target="../media/image17.png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image" Target="../media/image16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13" Type="http://schemas.openxmlformats.org/officeDocument/2006/relationships/tags" Target="../tags/tag34.xml"/><Relationship Id="rId18" Type="http://schemas.openxmlformats.org/officeDocument/2006/relationships/tags" Target="../tags/tag39.xml"/><Relationship Id="rId26" Type="http://schemas.openxmlformats.org/officeDocument/2006/relationships/image" Target="../media/image21.png"/><Relationship Id="rId3" Type="http://schemas.openxmlformats.org/officeDocument/2006/relationships/tags" Target="../tags/tag24.xml"/><Relationship Id="rId21" Type="http://schemas.openxmlformats.org/officeDocument/2006/relationships/notesSlide" Target="../notesSlides/notesSlide3.xml"/><Relationship Id="rId34" Type="http://schemas.openxmlformats.org/officeDocument/2006/relationships/image" Target="../media/image29.png"/><Relationship Id="rId7" Type="http://schemas.openxmlformats.org/officeDocument/2006/relationships/tags" Target="../tags/tag28.xml"/><Relationship Id="rId12" Type="http://schemas.openxmlformats.org/officeDocument/2006/relationships/tags" Target="../tags/tag33.xml"/><Relationship Id="rId17" Type="http://schemas.openxmlformats.org/officeDocument/2006/relationships/tags" Target="../tags/tag38.xml"/><Relationship Id="rId25" Type="http://schemas.openxmlformats.org/officeDocument/2006/relationships/image" Target="../media/image20.png"/><Relationship Id="rId33" Type="http://schemas.openxmlformats.org/officeDocument/2006/relationships/image" Target="../media/image28.png"/><Relationship Id="rId2" Type="http://schemas.openxmlformats.org/officeDocument/2006/relationships/tags" Target="../tags/tag23.xml"/><Relationship Id="rId16" Type="http://schemas.openxmlformats.org/officeDocument/2006/relationships/tags" Target="../tags/tag37.xml"/><Relationship Id="rId20" Type="http://schemas.openxmlformats.org/officeDocument/2006/relationships/slideLayout" Target="../slideLayouts/slideLayout2.xml"/><Relationship Id="rId29" Type="http://schemas.openxmlformats.org/officeDocument/2006/relationships/image" Target="../media/image24.png"/><Relationship Id="rId1" Type="http://schemas.openxmlformats.org/officeDocument/2006/relationships/vmlDrawing" Target="../drawings/vmlDrawing1.vml"/><Relationship Id="rId6" Type="http://schemas.openxmlformats.org/officeDocument/2006/relationships/tags" Target="../tags/tag27.xml"/><Relationship Id="rId11" Type="http://schemas.openxmlformats.org/officeDocument/2006/relationships/tags" Target="../tags/tag32.xml"/><Relationship Id="rId24" Type="http://schemas.openxmlformats.org/officeDocument/2006/relationships/image" Target="../media/image19.png"/><Relationship Id="rId32" Type="http://schemas.openxmlformats.org/officeDocument/2006/relationships/image" Target="../media/image27.png"/><Relationship Id="rId5" Type="http://schemas.openxmlformats.org/officeDocument/2006/relationships/tags" Target="../tags/tag26.xml"/><Relationship Id="rId15" Type="http://schemas.openxmlformats.org/officeDocument/2006/relationships/tags" Target="../tags/tag36.xml"/><Relationship Id="rId23" Type="http://schemas.openxmlformats.org/officeDocument/2006/relationships/image" Target="../media/image18.emf"/><Relationship Id="rId28" Type="http://schemas.openxmlformats.org/officeDocument/2006/relationships/image" Target="../media/image23.png"/><Relationship Id="rId36" Type="http://schemas.openxmlformats.org/officeDocument/2006/relationships/image" Target="../media/image31.png"/><Relationship Id="rId10" Type="http://schemas.openxmlformats.org/officeDocument/2006/relationships/tags" Target="../tags/tag31.xml"/><Relationship Id="rId19" Type="http://schemas.openxmlformats.org/officeDocument/2006/relationships/tags" Target="../tags/tag40.xml"/><Relationship Id="rId31" Type="http://schemas.openxmlformats.org/officeDocument/2006/relationships/image" Target="../media/image26.png"/><Relationship Id="rId4" Type="http://schemas.openxmlformats.org/officeDocument/2006/relationships/tags" Target="../tags/tag25.xml"/><Relationship Id="rId9" Type="http://schemas.openxmlformats.org/officeDocument/2006/relationships/tags" Target="../tags/tag30.xml"/><Relationship Id="rId14" Type="http://schemas.openxmlformats.org/officeDocument/2006/relationships/tags" Target="../tags/tag35.xml"/><Relationship Id="rId22" Type="http://schemas.openxmlformats.org/officeDocument/2006/relationships/oleObject" Target="../embeddings/oleObject1.bin"/><Relationship Id="rId27" Type="http://schemas.openxmlformats.org/officeDocument/2006/relationships/image" Target="../media/image22.png"/><Relationship Id="rId30" Type="http://schemas.openxmlformats.org/officeDocument/2006/relationships/image" Target="../media/image25.png"/><Relationship Id="rId35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13" Type="http://schemas.openxmlformats.org/officeDocument/2006/relationships/tags" Target="../tags/tag52.xml"/><Relationship Id="rId18" Type="http://schemas.openxmlformats.org/officeDocument/2006/relationships/tags" Target="../tags/tag57.xml"/><Relationship Id="rId26" Type="http://schemas.openxmlformats.org/officeDocument/2006/relationships/image" Target="../media/image34.png"/><Relationship Id="rId3" Type="http://schemas.openxmlformats.org/officeDocument/2006/relationships/tags" Target="../tags/tag42.xml"/><Relationship Id="rId21" Type="http://schemas.openxmlformats.org/officeDocument/2006/relationships/notesSlide" Target="../notesSlides/notesSlide4.xml"/><Relationship Id="rId34" Type="http://schemas.openxmlformats.org/officeDocument/2006/relationships/image" Target="../media/image21.png"/><Relationship Id="rId7" Type="http://schemas.openxmlformats.org/officeDocument/2006/relationships/tags" Target="../tags/tag46.xml"/><Relationship Id="rId12" Type="http://schemas.openxmlformats.org/officeDocument/2006/relationships/tags" Target="../tags/tag51.xml"/><Relationship Id="rId17" Type="http://schemas.openxmlformats.org/officeDocument/2006/relationships/tags" Target="../tags/tag56.xml"/><Relationship Id="rId25" Type="http://schemas.openxmlformats.org/officeDocument/2006/relationships/image" Target="../media/image33.png"/><Relationship Id="rId33" Type="http://schemas.openxmlformats.org/officeDocument/2006/relationships/image" Target="../media/image35.png"/><Relationship Id="rId2" Type="http://schemas.openxmlformats.org/officeDocument/2006/relationships/tags" Target="../tags/tag41.xml"/><Relationship Id="rId16" Type="http://schemas.openxmlformats.org/officeDocument/2006/relationships/tags" Target="../tags/tag55.xml"/><Relationship Id="rId20" Type="http://schemas.openxmlformats.org/officeDocument/2006/relationships/slideLayout" Target="../slideLayouts/slideLayout2.xml"/><Relationship Id="rId29" Type="http://schemas.openxmlformats.org/officeDocument/2006/relationships/image" Target="../media/image25.png"/><Relationship Id="rId1" Type="http://schemas.openxmlformats.org/officeDocument/2006/relationships/vmlDrawing" Target="../drawings/vmlDrawing2.vml"/><Relationship Id="rId6" Type="http://schemas.openxmlformats.org/officeDocument/2006/relationships/tags" Target="../tags/tag45.xml"/><Relationship Id="rId11" Type="http://schemas.openxmlformats.org/officeDocument/2006/relationships/tags" Target="../tags/tag50.xml"/><Relationship Id="rId24" Type="http://schemas.openxmlformats.org/officeDocument/2006/relationships/image" Target="../media/image20.png"/><Relationship Id="rId32" Type="http://schemas.openxmlformats.org/officeDocument/2006/relationships/image" Target="../media/image28.png"/><Relationship Id="rId5" Type="http://schemas.openxmlformats.org/officeDocument/2006/relationships/tags" Target="../tags/tag44.xml"/><Relationship Id="rId15" Type="http://schemas.openxmlformats.org/officeDocument/2006/relationships/tags" Target="../tags/tag54.xml"/><Relationship Id="rId23" Type="http://schemas.openxmlformats.org/officeDocument/2006/relationships/image" Target="../media/image32.emf"/><Relationship Id="rId28" Type="http://schemas.openxmlformats.org/officeDocument/2006/relationships/image" Target="../media/image24.png"/><Relationship Id="rId36" Type="http://schemas.openxmlformats.org/officeDocument/2006/relationships/image" Target="../media/image37.png"/><Relationship Id="rId10" Type="http://schemas.openxmlformats.org/officeDocument/2006/relationships/tags" Target="../tags/tag49.xml"/><Relationship Id="rId19" Type="http://schemas.openxmlformats.org/officeDocument/2006/relationships/tags" Target="../tags/tag58.xml"/><Relationship Id="rId31" Type="http://schemas.openxmlformats.org/officeDocument/2006/relationships/image" Target="../media/image27.png"/><Relationship Id="rId4" Type="http://schemas.openxmlformats.org/officeDocument/2006/relationships/tags" Target="../tags/tag43.xml"/><Relationship Id="rId9" Type="http://schemas.openxmlformats.org/officeDocument/2006/relationships/tags" Target="../tags/tag48.xml"/><Relationship Id="rId14" Type="http://schemas.openxmlformats.org/officeDocument/2006/relationships/tags" Target="../tags/tag53.xml"/><Relationship Id="rId22" Type="http://schemas.openxmlformats.org/officeDocument/2006/relationships/oleObject" Target="../embeddings/oleObject2.bin"/><Relationship Id="rId27" Type="http://schemas.openxmlformats.org/officeDocument/2006/relationships/image" Target="../media/image23.png"/><Relationship Id="rId30" Type="http://schemas.openxmlformats.org/officeDocument/2006/relationships/image" Target="../media/image26.png"/><Relationship Id="rId35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13" Type="http://schemas.openxmlformats.org/officeDocument/2006/relationships/tags" Target="../tags/tag70.xml"/><Relationship Id="rId18" Type="http://schemas.openxmlformats.org/officeDocument/2006/relationships/slideLayout" Target="../slideLayouts/slideLayout2.xml"/><Relationship Id="rId26" Type="http://schemas.openxmlformats.org/officeDocument/2006/relationships/image" Target="../media/image27.png"/><Relationship Id="rId3" Type="http://schemas.openxmlformats.org/officeDocument/2006/relationships/tags" Target="../tags/tag60.xml"/><Relationship Id="rId21" Type="http://schemas.openxmlformats.org/officeDocument/2006/relationships/image" Target="../media/image38.emf"/><Relationship Id="rId7" Type="http://schemas.openxmlformats.org/officeDocument/2006/relationships/tags" Target="../tags/tag64.xml"/><Relationship Id="rId12" Type="http://schemas.openxmlformats.org/officeDocument/2006/relationships/tags" Target="../tags/tag69.xml"/><Relationship Id="rId17" Type="http://schemas.openxmlformats.org/officeDocument/2006/relationships/tags" Target="../tags/tag74.xml"/><Relationship Id="rId25" Type="http://schemas.openxmlformats.org/officeDocument/2006/relationships/image" Target="../media/image26.png"/><Relationship Id="rId2" Type="http://schemas.openxmlformats.org/officeDocument/2006/relationships/tags" Target="../tags/tag59.xml"/><Relationship Id="rId16" Type="http://schemas.openxmlformats.org/officeDocument/2006/relationships/tags" Target="../tags/tag73.xml"/><Relationship Id="rId20" Type="http://schemas.openxmlformats.org/officeDocument/2006/relationships/oleObject" Target="../embeddings/oleObject3.bin"/><Relationship Id="rId29" Type="http://schemas.openxmlformats.org/officeDocument/2006/relationships/image" Target="../media/image41.png"/><Relationship Id="rId1" Type="http://schemas.openxmlformats.org/officeDocument/2006/relationships/vmlDrawing" Target="../drawings/vmlDrawing3.vml"/><Relationship Id="rId6" Type="http://schemas.openxmlformats.org/officeDocument/2006/relationships/tags" Target="../tags/tag63.xml"/><Relationship Id="rId11" Type="http://schemas.openxmlformats.org/officeDocument/2006/relationships/tags" Target="../tags/tag68.xml"/><Relationship Id="rId24" Type="http://schemas.openxmlformats.org/officeDocument/2006/relationships/image" Target="../media/image25.png"/><Relationship Id="rId32" Type="http://schemas.openxmlformats.org/officeDocument/2006/relationships/image" Target="../media/image43.png"/><Relationship Id="rId5" Type="http://schemas.openxmlformats.org/officeDocument/2006/relationships/tags" Target="../tags/tag62.xml"/><Relationship Id="rId15" Type="http://schemas.openxmlformats.org/officeDocument/2006/relationships/tags" Target="../tags/tag72.xml"/><Relationship Id="rId23" Type="http://schemas.openxmlformats.org/officeDocument/2006/relationships/image" Target="../media/image24.png"/><Relationship Id="rId28" Type="http://schemas.openxmlformats.org/officeDocument/2006/relationships/image" Target="../media/image40.png"/><Relationship Id="rId10" Type="http://schemas.openxmlformats.org/officeDocument/2006/relationships/tags" Target="../tags/tag67.xml"/><Relationship Id="rId19" Type="http://schemas.openxmlformats.org/officeDocument/2006/relationships/notesSlide" Target="../notesSlides/notesSlide5.xml"/><Relationship Id="rId31" Type="http://schemas.openxmlformats.org/officeDocument/2006/relationships/image" Target="../media/image42.png"/><Relationship Id="rId4" Type="http://schemas.openxmlformats.org/officeDocument/2006/relationships/tags" Target="../tags/tag61.xml"/><Relationship Id="rId9" Type="http://schemas.openxmlformats.org/officeDocument/2006/relationships/tags" Target="../tags/tag66.xml"/><Relationship Id="rId14" Type="http://schemas.openxmlformats.org/officeDocument/2006/relationships/tags" Target="../tags/tag71.xml"/><Relationship Id="rId22" Type="http://schemas.openxmlformats.org/officeDocument/2006/relationships/image" Target="../media/image23.png"/><Relationship Id="rId27" Type="http://schemas.openxmlformats.org/officeDocument/2006/relationships/image" Target="../media/image39.png"/><Relationship Id="rId30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1.xml"/><Relationship Id="rId13" Type="http://schemas.openxmlformats.org/officeDocument/2006/relationships/tags" Target="../tags/tag86.xml"/><Relationship Id="rId18" Type="http://schemas.openxmlformats.org/officeDocument/2006/relationships/slideLayout" Target="../slideLayouts/slideLayout2.xml"/><Relationship Id="rId26" Type="http://schemas.openxmlformats.org/officeDocument/2006/relationships/image" Target="../media/image27.png"/><Relationship Id="rId3" Type="http://schemas.openxmlformats.org/officeDocument/2006/relationships/tags" Target="../tags/tag76.xml"/><Relationship Id="rId21" Type="http://schemas.openxmlformats.org/officeDocument/2006/relationships/image" Target="../media/image44.emf"/><Relationship Id="rId7" Type="http://schemas.openxmlformats.org/officeDocument/2006/relationships/tags" Target="../tags/tag80.xml"/><Relationship Id="rId12" Type="http://schemas.openxmlformats.org/officeDocument/2006/relationships/tags" Target="../tags/tag85.xml"/><Relationship Id="rId17" Type="http://schemas.openxmlformats.org/officeDocument/2006/relationships/tags" Target="../tags/tag90.xml"/><Relationship Id="rId25" Type="http://schemas.openxmlformats.org/officeDocument/2006/relationships/image" Target="../media/image26.png"/><Relationship Id="rId2" Type="http://schemas.openxmlformats.org/officeDocument/2006/relationships/tags" Target="../tags/tag75.xml"/><Relationship Id="rId16" Type="http://schemas.openxmlformats.org/officeDocument/2006/relationships/tags" Target="../tags/tag89.xml"/><Relationship Id="rId20" Type="http://schemas.openxmlformats.org/officeDocument/2006/relationships/oleObject" Target="../embeddings/oleObject4.bin"/><Relationship Id="rId29" Type="http://schemas.openxmlformats.org/officeDocument/2006/relationships/image" Target="../media/image47.png"/><Relationship Id="rId1" Type="http://schemas.openxmlformats.org/officeDocument/2006/relationships/vmlDrawing" Target="../drawings/vmlDrawing4.vml"/><Relationship Id="rId6" Type="http://schemas.openxmlformats.org/officeDocument/2006/relationships/tags" Target="../tags/tag79.xml"/><Relationship Id="rId11" Type="http://schemas.openxmlformats.org/officeDocument/2006/relationships/tags" Target="../tags/tag84.xml"/><Relationship Id="rId24" Type="http://schemas.openxmlformats.org/officeDocument/2006/relationships/image" Target="../media/image25.png"/><Relationship Id="rId32" Type="http://schemas.openxmlformats.org/officeDocument/2006/relationships/image" Target="../media/image50.png"/><Relationship Id="rId5" Type="http://schemas.openxmlformats.org/officeDocument/2006/relationships/tags" Target="../tags/tag78.xml"/><Relationship Id="rId15" Type="http://schemas.openxmlformats.org/officeDocument/2006/relationships/tags" Target="../tags/tag88.xml"/><Relationship Id="rId23" Type="http://schemas.openxmlformats.org/officeDocument/2006/relationships/image" Target="../media/image24.png"/><Relationship Id="rId28" Type="http://schemas.openxmlformats.org/officeDocument/2006/relationships/image" Target="../media/image46.png"/><Relationship Id="rId10" Type="http://schemas.openxmlformats.org/officeDocument/2006/relationships/tags" Target="../tags/tag83.xml"/><Relationship Id="rId19" Type="http://schemas.openxmlformats.org/officeDocument/2006/relationships/notesSlide" Target="../notesSlides/notesSlide6.xml"/><Relationship Id="rId31" Type="http://schemas.openxmlformats.org/officeDocument/2006/relationships/image" Target="../media/image49.png"/><Relationship Id="rId4" Type="http://schemas.openxmlformats.org/officeDocument/2006/relationships/tags" Target="../tags/tag77.xml"/><Relationship Id="rId9" Type="http://schemas.openxmlformats.org/officeDocument/2006/relationships/tags" Target="../tags/tag82.xml"/><Relationship Id="rId14" Type="http://schemas.openxmlformats.org/officeDocument/2006/relationships/tags" Target="../tags/tag87.xml"/><Relationship Id="rId22" Type="http://schemas.openxmlformats.org/officeDocument/2006/relationships/image" Target="../media/image23.png"/><Relationship Id="rId27" Type="http://schemas.openxmlformats.org/officeDocument/2006/relationships/image" Target="../media/image45.png"/><Relationship Id="rId30" Type="http://schemas.openxmlformats.org/officeDocument/2006/relationships/image" Target="../media/image4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97.xml"/><Relationship Id="rId13" Type="http://schemas.openxmlformats.org/officeDocument/2006/relationships/tags" Target="../tags/tag102.xml"/><Relationship Id="rId18" Type="http://schemas.openxmlformats.org/officeDocument/2006/relationships/oleObject" Target="../embeddings/oleObject5.bin"/><Relationship Id="rId26" Type="http://schemas.openxmlformats.org/officeDocument/2006/relationships/image" Target="../media/image55.png"/><Relationship Id="rId3" Type="http://schemas.openxmlformats.org/officeDocument/2006/relationships/tags" Target="../tags/tag92.xml"/><Relationship Id="rId21" Type="http://schemas.openxmlformats.org/officeDocument/2006/relationships/image" Target="../media/image24.png"/><Relationship Id="rId7" Type="http://schemas.openxmlformats.org/officeDocument/2006/relationships/tags" Target="../tags/tag96.xml"/><Relationship Id="rId12" Type="http://schemas.openxmlformats.org/officeDocument/2006/relationships/tags" Target="../tags/tag101.xml"/><Relationship Id="rId17" Type="http://schemas.openxmlformats.org/officeDocument/2006/relationships/notesSlide" Target="../notesSlides/notesSlide7.xml"/><Relationship Id="rId25" Type="http://schemas.openxmlformats.org/officeDocument/2006/relationships/image" Target="../media/image54.png"/><Relationship Id="rId2" Type="http://schemas.openxmlformats.org/officeDocument/2006/relationships/tags" Target="../tags/tag91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23.png"/><Relationship Id="rId1" Type="http://schemas.openxmlformats.org/officeDocument/2006/relationships/vmlDrawing" Target="../drawings/vmlDrawing5.vml"/><Relationship Id="rId6" Type="http://schemas.openxmlformats.org/officeDocument/2006/relationships/tags" Target="../tags/tag95.xml"/><Relationship Id="rId11" Type="http://schemas.openxmlformats.org/officeDocument/2006/relationships/tags" Target="../tags/tag100.xml"/><Relationship Id="rId24" Type="http://schemas.openxmlformats.org/officeDocument/2006/relationships/image" Target="../media/image48.png"/><Relationship Id="rId5" Type="http://schemas.openxmlformats.org/officeDocument/2006/relationships/tags" Target="../tags/tag94.xml"/><Relationship Id="rId15" Type="http://schemas.openxmlformats.org/officeDocument/2006/relationships/tags" Target="../tags/tag104.xml"/><Relationship Id="rId23" Type="http://schemas.openxmlformats.org/officeDocument/2006/relationships/image" Target="../media/image53.png"/><Relationship Id="rId28" Type="http://schemas.openxmlformats.org/officeDocument/2006/relationships/image" Target="../media/image57.png"/><Relationship Id="rId10" Type="http://schemas.openxmlformats.org/officeDocument/2006/relationships/tags" Target="../tags/tag99.xml"/><Relationship Id="rId19" Type="http://schemas.openxmlformats.org/officeDocument/2006/relationships/image" Target="../media/image51.emf"/><Relationship Id="rId4" Type="http://schemas.openxmlformats.org/officeDocument/2006/relationships/tags" Target="../tags/tag93.xml"/><Relationship Id="rId9" Type="http://schemas.openxmlformats.org/officeDocument/2006/relationships/tags" Target="../tags/tag98.xml"/><Relationship Id="rId14" Type="http://schemas.openxmlformats.org/officeDocument/2006/relationships/tags" Target="../tags/tag103.xml"/><Relationship Id="rId22" Type="http://schemas.openxmlformats.org/officeDocument/2006/relationships/image" Target="../media/image52.png"/><Relationship Id="rId27" Type="http://schemas.openxmlformats.org/officeDocument/2006/relationships/image" Target="../media/image5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295400" y="2514600"/>
            <a:ext cx="70104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dirty="0" smtClean="0"/>
              <a:t>Calculus</a:t>
            </a:r>
          </a:p>
          <a:p>
            <a:pPr algn="ctr" eaLnBrk="1" hangingPunct="1"/>
            <a:r>
              <a:rPr lang="en-US" sz="3200" dirty="0" smtClean="0"/>
              <a:t>M 23 April 2012</a:t>
            </a:r>
            <a:endParaRPr lang="en-US" sz="3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74D0BE49-8EC5-4511-9889-330BD4658539}" type="slidenum">
              <a:rPr lang="en-US"/>
              <a:pPr/>
              <a:t>10</a:t>
            </a:fld>
            <a:endParaRPr lang="en-US"/>
          </a:p>
        </p:txBody>
      </p:sp>
      <p:sp>
        <p:nvSpPr>
          <p:cNvPr id="538626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buFontTx/>
              <a:buAutoNum type="romanLcPeriod"/>
            </a:pPr>
            <a:r>
              <a:rPr lang="en-US"/>
              <a:t>2</a:t>
            </a:r>
          </a:p>
        </p:txBody>
      </p:sp>
      <p:sp>
        <p:nvSpPr>
          <p:cNvPr id="538627" name="Rectangle 3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28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38629" name="Rectangle 5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30" name="Line 6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1" name="Line 7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2" name="Line 8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3" name="Line 9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38634" name="ResponseCounter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27000" y="6375400"/>
            <a:ext cx="3860800" cy="317500"/>
            <a:chOff x="120" y="4000"/>
            <a:chExt cx="2432" cy="200"/>
          </a:xfrm>
        </p:grpSpPr>
        <p:sp>
          <p:nvSpPr>
            <p:cNvPr id="538635" name="RCFill" descr="Dark vertical"/>
            <p:cNvSpPr>
              <a:spLocks noChangeArrowheads="1"/>
            </p:cNvSpPr>
            <p:nvPr/>
          </p:nvSpPr>
          <p:spPr bwMode="auto">
            <a:xfrm>
              <a:off x="120" y="4024"/>
              <a:ext cx="1" cy="160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36" name="RCFrame"/>
            <p:cNvSpPr>
              <a:spLocks noChangeArrowheads="1"/>
            </p:cNvSpPr>
            <p:nvPr/>
          </p:nvSpPr>
          <p:spPr bwMode="auto">
            <a:xfrm>
              <a:off x="120" y="4000"/>
              <a:ext cx="2432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>
                  <a:latin typeface="Tahoma" charset="0"/>
                </a:rPr>
                <a:t>0 of 5</a:t>
              </a:r>
            </a:p>
          </p:txBody>
        </p:sp>
      </p:grpSp>
      <p:graphicFrame>
        <p:nvGraphicFramePr>
          <p:cNvPr id="538641" name="TPChart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562842403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606" name="Chart" r:id="rId18" imgW="4572000" imgH="5143500" progId="MSGraph.Chart.8">
                  <p:embed followColorScheme="full"/>
                </p:oleObj>
              </mc:Choice>
              <mc:Fallback>
                <p:oleObj name="Chart" r:id="rId18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8642" name="Rectangle 18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45" name="Rectangle 21"/>
          <p:cNvSpPr>
            <a:spLocks noChangeArrowheads="1"/>
          </p:cNvSpPr>
          <p:nvPr/>
        </p:nvSpPr>
        <p:spPr bwMode="auto">
          <a:xfrm>
            <a:off x="304800" y="5600700"/>
            <a:ext cx="8534400" cy="685800"/>
          </a:xfrm>
          <a:prstGeom prst="rect">
            <a:avLst/>
          </a:prstGeom>
          <a:solidFill>
            <a:srgbClr val="FF00FF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714" name="Rectangle 90"/>
          <p:cNvSpPr>
            <a:spLocks noChangeArrowheads="1"/>
          </p:cNvSpPr>
          <p:nvPr/>
        </p:nvSpPr>
        <p:spPr bwMode="auto">
          <a:xfrm>
            <a:off x="381000" y="1676400"/>
            <a:ext cx="6858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38717" name="Picture 93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8719" name="Picture 95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8716" name="Picture 92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1868488"/>
            <a:ext cx="889000" cy="26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8718" name="Picture 94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2747963"/>
            <a:ext cx="942975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538647" name="Group 23"/>
          <p:cNvGraphicFramePr>
            <a:graphicFrameLocks noGrp="1"/>
          </p:cNvGraphicFramePr>
          <p:nvPr>
            <p:custDataLst>
              <p:tags r:id="rId10"/>
            </p:custDataLst>
          </p:nvPr>
        </p:nvGraphicFramePr>
        <p:xfrm>
          <a:off x="415925" y="5676900"/>
          <a:ext cx="8312150" cy="548640"/>
        </p:xfrm>
        <a:graphic>
          <a:graphicData uri="http://schemas.openxmlformats.org/drawingml/2006/table">
            <a:tbl>
              <a:tblPr/>
              <a:tblGrid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" name="Picture 3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68409" y="6457168"/>
            <a:ext cx="1027791" cy="28157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18" descr="txp_fi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8281" y="533400"/>
            <a:ext cx="1379537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90626" y="962293"/>
            <a:ext cx="2683374" cy="3967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18093" y="1469464"/>
            <a:ext cx="3948233" cy="35934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2" y="6468393"/>
            <a:ext cx="1502595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2142694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38641" grpId="0"/>
      <p:bldP spid="5387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F5DC6092-679B-4E7E-A0F7-5C6B9B516D3D}" type="slidenum">
              <a:rPr lang="en-US"/>
              <a:pPr/>
              <a:t>11</a:t>
            </a:fld>
            <a:endParaRPr lang="en-US"/>
          </a:p>
        </p:txBody>
      </p:sp>
      <p:sp>
        <p:nvSpPr>
          <p:cNvPr id="550914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0915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6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2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3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4</a:t>
            </a:r>
          </a:p>
        </p:txBody>
      </p:sp>
      <p:sp>
        <p:nvSpPr>
          <p:cNvPr id="550917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8" name="Rectangle 6"/>
          <p:cNvSpPr>
            <a:spLocks noChangeArrowheads="1"/>
          </p:cNvSpPr>
          <p:nvPr/>
        </p:nvSpPr>
        <p:spPr bwMode="auto">
          <a:xfrm>
            <a:off x="381000" y="2590800"/>
            <a:ext cx="42672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9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0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1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2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50923" name="ResponseCounter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27000" y="6375400"/>
            <a:ext cx="3860800" cy="317500"/>
            <a:chOff x="120" y="4000"/>
            <a:chExt cx="2432" cy="200"/>
          </a:xfrm>
        </p:grpSpPr>
        <p:sp>
          <p:nvSpPr>
            <p:cNvPr id="550924" name="RCFill" descr="Dark vertical"/>
            <p:cNvSpPr>
              <a:spLocks noChangeArrowheads="1"/>
            </p:cNvSpPr>
            <p:nvPr/>
          </p:nvSpPr>
          <p:spPr bwMode="auto">
            <a:xfrm>
              <a:off x="120" y="4024"/>
              <a:ext cx="1" cy="160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25" name="RCFrame"/>
            <p:cNvSpPr>
              <a:spLocks noChangeArrowheads="1"/>
            </p:cNvSpPr>
            <p:nvPr/>
          </p:nvSpPr>
          <p:spPr bwMode="auto">
            <a:xfrm>
              <a:off x="120" y="4000"/>
              <a:ext cx="2432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>
                  <a:latin typeface="Tahoma" charset="0"/>
                </a:rPr>
                <a:t>0 of 5</a:t>
              </a:r>
            </a:p>
          </p:txBody>
        </p:sp>
      </p:grpSp>
      <p:graphicFrame>
        <p:nvGraphicFramePr>
          <p:cNvPr id="550926" name="TPChart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086553728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58" name="Chart" r:id="rId20" imgW="4572000" imgH="5143500" progId="MSGraph.Chart.8">
                  <p:embed followColorScheme="full"/>
                </p:oleObj>
              </mc:Choice>
              <mc:Fallback>
                <p:oleObj name="Chart" r:id="rId20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0927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0928" name="Picture 16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29" name="Picture 17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0" name="Picture 18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1" name="Picture 19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2" name="Picture 20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550933" name="Group 21"/>
          <p:cNvGraphicFramePr>
            <a:graphicFrameLocks noGrp="1"/>
          </p:cNvGraphicFramePr>
          <p:nvPr>
            <p:custDataLst>
              <p:tags r:id="rId11"/>
            </p:custDataLst>
          </p:nvPr>
        </p:nvGraphicFramePr>
        <p:xfrm>
          <a:off x="415925" y="5676900"/>
          <a:ext cx="8312150" cy="548640"/>
        </p:xfrm>
        <a:graphic>
          <a:graphicData uri="http://schemas.openxmlformats.org/drawingml/2006/table">
            <a:tbl>
              <a:tblPr/>
              <a:tblGrid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1007" name="Rectangle 95"/>
          <p:cNvSpPr>
            <a:spLocks noChangeArrowheads="1"/>
          </p:cNvSpPr>
          <p:nvPr/>
        </p:nvSpPr>
        <p:spPr bwMode="auto">
          <a:xfrm>
            <a:off x="304800" y="5600700"/>
            <a:ext cx="8534400" cy="685800"/>
          </a:xfrm>
          <a:prstGeom prst="rect">
            <a:avLst/>
          </a:prstGeom>
          <a:solidFill>
            <a:srgbClr val="FF00FF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05400" y="609600"/>
            <a:ext cx="3741329" cy="4160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2730674"/>
            <a:ext cx="3325249" cy="43422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74459" y="6468393"/>
            <a:ext cx="816938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8" y="6468393"/>
            <a:ext cx="1502586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1766170"/>
            <a:ext cx="3647203" cy="43421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3592945"/>
            <a:ext cx="3344132" cy="43417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133828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918" grpId="0" animBg="1"/>
      <p:bldOleChart spid="5509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1125538" y="228600"/>
            <a:ext cx="6816725" cy="2946400"/>
            <a:chOff x="709" y="48"/>
            <a:chExt cx="4294" cy="1856"/>
          </a:xfrm>
        </p:grpSpPr>
        <p:pic>
          <p:nvPicPr>
            <p:cNvPr id="32774" name="Picture 3" descr="txp_fi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" y="48"/>
              <a:ext cx="4294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2775" name="Picture 4" descr="txp_fi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4" y="701"/>
              <a:ext cx="3584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2776" name="Picture 5" descr="txp_fig"/>
            <p:cNvPicPr>
              <a:picLocks noChangeAspect="1" noChangeArrowheads="1"/>
            </p:cNvPicPr>
            <p:nvPr>
              <p:custDataLst>
                <p:tags r:id="rId6"/>
              </p:custDataLst>
            </p:nvPr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" y="1344"/>
              <a:ext cx="2277" cy="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32771" name="Group 6"/>
          <p:cNvGrpSpPr>
            <a:grpSpLocks/>
          </p:cNvGrpSpPr>
          <p:nvPr/>
        </p:nvGrpSpPr>
        <p:grpSpPr bwMode="auto">
          <a:xfrm>
            <a:off x="415925" y="4464050"/>
            <a:ext cx="8308975" cy="1860550"/>
            <a:chOff x="190" y="1324"/>
            <a:chExt cx="5234" cy="1172"/>
          </a:xfrm>
        </p:grpSpPr>
        <p:pic>
          <p:nvPicPr>
            <p:cNvPr id="32772" name="Picture 7" descr="txp_fig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" y="1324"/>
              <a:ext cx="4117" cy="4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2773" name="Picture 8" descr="txp_fig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" y="2026"/>
              <a:ext cx="5234" cy="4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05924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 noChangeAspect="1"/>
          </p:cNvGrpSpPr>
          <p:nvPr/>
        </p:nvGrpSpPr>
        <p:grpSpPr bwMode="auto">
          <a:xfrm>
            <a:off x="1473740" y="2394619"/>
            <a:ext cx="6196521" cy="2068762"/>
            <a:chOff x="594" y="864"/>
            <a:chExt cx="4168" cy="1392"/>
          </a:xfrm>
        </p:grpSpPr>
        <p:pic>
          <p:nvPicPr>
            <p:cNvPr id="3078" name="Picture 3" descr="txp_fig"/>
            <p:cNvPicPr>
              <a:picLocks noChangeAspect="1" noChangeArrowheads="1"/>
            </p:cNvPicPr>
            <p:nvPr>
              <p:custDataLst>
                <p:tags r:id="rId6"/>
              </p:custDataLst>
            </p:nvPr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5" y="864"/>
              <a:ext cx="2806" cy="4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79" name="Picture 4" descr="txp_fig"/>
            <p:cNvPicPr>
              <a:picLocks noChangeAspect="1" noChangeArrowheads="1"/>
            </p:cNvPicPr>
            <p:nvPr>
              <p:custDataLst>
                <p:tags r:id="rId7"/>
              </p:custDataLst>
            </p:nvPr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" y="1341"/>
              <a:ext cx="4168" cy="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80" name="Picture 5" descr="txp_fig"/>
            <p:cNvPicPr>
              <a:picLocks noChangeAspect="1" noChangeArrowheads="1"/>
            </p:cNvPicPr>
            <p:nvPr>
              <p:custDataLst>
                <p:tags r:id="rId8"/>
              </p:custDataLst>
            </p:nvPr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7" y="1820"/>
              <a:ext cx="1362" cy="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3075" name="Group 12"/>
          <p:cNvGrpSpPr>
            <a:grpSpLocks/>
          </p:cNvGrpSpPr>
          <p:nvPr/>
        </p:nvGrpSpPr>
        <p:grpSpPr bwMode="auto">
          <a:xfrm>
            <a:off x="2015610" y="0"/>
            <a:ext cx="5112781" cy="1280510"/>
            <a:chOff x="354" y="48"/>
            <a:chExt cx="5004" cy="1250"/>
          </a:xfrm>
        </p:grpSpPr>
        <p:pic>
          <p:nvPicPr>
            <p:cNvPr id="3076" name="Picture 10" descr="txp_fi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" y="48"/>
              <a:ext cx="5004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77" name="Picture 11" descr="txp_fi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4" y="701"/>
              <a:ext cx="3584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4" name="Group 3"/>
          <p:cNvGrpSpPr/>
          <p:nvPr/>
        </p:nvGrpSpPr>
        <p:grpSpPr>
          <a:xfrm>
            <a:off x="1748796" y="5562600"/>
            <a:ext cx="5646408" cy="1305838"/>
            <a:chOff x="706533" y="4770837"/>
            <a:chExt cx="8035734" cy="1819884"/>
          </a:xfrm>
        </p:grpSpPr>
        <p:pic>
          <p:nvPicPr>
            <p:cNvPr id="2" name="Picture 1" descr="txp_fig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06533" y="4770837"/>
              <a:ext cx="8035734" cy="869695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crgbClr r="0" g="0" b="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" name="Picture 2" descr="txp_fig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602390" y="5721055"/>
              <a:ext cx="6244020" cy="869666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crgbClr r="0" g="0" b="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79903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23" y="2169914"/>
            <a:ext cx="7778977" cy="5385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1200" y="2731578"/>
            <a:ext cx="6552306" cy="5385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23" y="3719848"/>
            <a:ext cx="5236460" cy="5385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1200" y="4299770"/>
            <a:ext cx="6073012" cy="5385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23" y="5263776"/>
            <a:ext cx="5745156" cy="4793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23" y="1162928"/>
            <a:ext cx="8856535" cy="50808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23" y="6264907"/>
            <a:ext cx="6432372" cy="47933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23" y="84630"/>
            <a:ext cx="6700879" cy="5977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5886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1192213" y="2397125"/>
            <a:ext cx="6757987" cy="2062163"/>
            <a:chOff x="824" y="1197"/>
            <a:chExt cx="4257" cy="1299"/>
          </a:xfrm>
        </p:grpSpPr>
        <p:pic>
          <p:nvPicPr>
            <p:cNvPr id="5123" name="Picture 3" descr="txp_fig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5" y="1197"/>
              <a:ext cx="205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5124" name="Picture 4" descr="txp_fig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" y="1899"/>
              <a:ext cx="4257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A6464E60-1CC5-4F87-8595-52F69EFC8496}" type="slidenum">
              <a:rPr lang="en-US"/>
              <a:pPr/>
              <a:t>5</a:t>
            </a:fld>
            <a:endParaRPr lang="en-US"/>
          </a:p>
        </p:txBody>
      </p:sp>
      <p:sp>
        <p:nvSpPr>
          <p:cNvPr id="552962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2963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4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2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3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4</a:t>
            </a:r>
          </a:p>
        </p:txBody>
      </p:sp>
      <p:sp>
        <p:nvSpPr>
          <p:cNvPr id="552965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6" name="Rectangle 6"/>
          <p:cNvSpPr>
            <a:spLocks noChangeArrowheads="1"/>
          </p:cNvSpPr>
          <p:nvPr/>
        </p:nvSpPr>
        <p:spPr bwMode="auto">
          <a:xfrm>
            <a:off x="106531" y="2815675"/>
            <a:ext cx="2954707" cy="834867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7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8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9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70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52971" name="ResponseCounter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27000" y="6375400"/>
            <a:ext cx="3860800" cy="317500"/>
            <a:chOff x="120" y="4000"/>
            <a:chExt cx="2432" cy="200"/>
          </a:xfrm>
        </p:grpSpPr>
        <p:sp>
          <p:nvSpPr>
            <p:cNvPr id="552972" name="RCFill" descr="Dark vertical"/>
            <p:cNvSpPr>
              <a:spLocks noChangeArrowheads="1"/>
            </p:cNvSpPr>
            <p:nvPr/>
          </p:nvSpPr>
          <p:spPr bwMode="auto">
            <a:xfrm>
              <a:off x="120" y="4024"/>
              <a:ext cx="1" cy="160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973" name="RCFrame"/>
            <p:cNvSpPr>
              <a:spLocks noChangeArrowheads="1"/>
            </p:cNvSpPr>
            <p:nvPr/>
          </p:nvSpPr>
          <p:spPr bwMode="auto">
            <a:xfrm>
              <a:off x="120" y="4000"/>
              <a:ext cx="2432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>
                  <a:latin typeface="Tahoma" charset="0"/>
                </a:rPr>
                <a:t>0 of 5</a:t>
              </a:r>
            </a:p>
          </p:txBody>
        </p:sp>
      </p:grpSp>
      <p:graphicFrame>
        <p:nvGraphicFramePr>
          <p:cNvPr id="552974" name="TPChart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896178000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488" name="Chart" r:id="rId22" imgW="4572000" imgH="5143500" progId="MSGraph.Chart.8">
                  <p:embed followColorScheme="full"/>
                </p:oleObj>
              </mc:Choice>
              <mc:Fallback>
                <p:oleObj name="Chart" r:id="rId22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2975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52981" name="Group 21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415925" y="5676900"/>
          <a:ext cx="8312150" cy="548640"/>
        </p:xfrm>
        <a:graphic>
          <a:graphicData uri="http://schemas.openxmlformats.org/drawingml/2006/table">
            <a:tbl>
              <a:tblPr/>
              <a:tblGrid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3055" name="Rectangle 95"/>
          <p:cNvSpPr>
            <a:spLocks noChangeArrowheads="1"/>
          </p:cNvSpPr>
          <p:nvPr/>
        </p:nvSpPr>
        <p:spPr bwMode="auto">
          <a:xfrm>
            <a:off x="304800" y="5600700"/>
            <a:ext cx="8534400" cy="685800"/>
          </a:xfrm>
          <a:prstGeom prst="rect">
            <a:avLst/>
          </a:prstGeom>
          <a:solidFill>
            <a:srgbClr val="FF00FF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7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44177" y="418578"/>
            <a:ext cx="4459067" cy="28343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95461" y="838200"/>
            <a:ext cx="2286361" cy="60418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4238" y="3022622"/>
            <a:ext cx="1856097" cy="46731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6" y="6468393"/>
            <a:ext cx="1502589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" name="Picture 16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98071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2" name="Picture 17" descr="txp_fi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11443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3" name="Picture 18" descr="txp_fi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3047928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4" name="Picture 19" descr="txp_fig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4030622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5" name="Picture 20" descr="txp_fig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38" y="4048085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09224" y="6393237"/>
            <a:ext cx="1017269" cy="27417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86400" y="1600200"/>
            <a:ext cx="2343430" cy="2834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4238" y="1784711"/>
            <a:ext cx="2513676" cy="62863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4238" y="597074"/>
            <a:ext cx="2177000" cy="62863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200723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6" grpId="0" animBg="1"/>
      <p:bldOleChart spid="5529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A6464E60-1CC5-4F87-8595-52F69EFC8496}" type="slidenum">
              <a:rPr lang="en-US"/>
              <a:pPr/>
              <a:t>6</a:t>
            </a:fld>
            <a:endParaRPr lang="en-US"/>
          </a:p>
        </p:txBody>
      </p:sp>
      <p:sp>
        <p:nvSpPr>
          <p:cNvPr id="552962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2963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4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2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3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4</a:t>
            </a:r>
          </a:p>
        </p:txBody>
      </p:sp>
      <p:sp>
        <p:nvSpPr>
          <p:cNvPr id="552965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6" name="Rectangle 6"/>
          <p:cNvSpPr>
            <a:spLocks noChangeArrowheads="1"/>
          </p:cNvSpPr>
          <p:nvPr/>
        </p:nvSpPr>
        <p:spPr bwMode="auto">
          <a:xfrm>
            <a:off x="106531" y="2804367"/>
            <a:ext cx="3322469" cy="834867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7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8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9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70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52971" name="ResponseCounter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27000" y="6375400"/>
            <a:ext cx="3860800" cy="317500"/>
            <a:chOff x="120" y="4000"/>
            <a:chExt cx="2432" cy="200"/>
          </a:xfrm>
        </p:grpSpPr>
        <p:sp>
          <p:nvSpPr>
            <p:cNvPr id="552972" name="RCFill" descr="Dark vertical"/>
            <p:cNvSpPr>
              <a:spLocks noChangeArrowheads="1"/>
            </p:cNvSpPr>
            <p:nvPr/>
          </p:nvSpPr>
          <p:spPr bwMode="auto">
            <a:xfrm>
              <a:off x="120" y="4024"/>
              <a:ext cx="1" cy="160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973" name="RCFrame"/>
            <p:cNvSpPr>
              <a:spLocks noChangeArrowheads="1"/>
            </p:cNvSpPr>
            <p:nvPr/>
          </p:nvSpPr>
          <p:spPr bwMode="auto">
            <a:xfrm>
              <a:off x="120" y="4000"/>
              <a:ext cx="2432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>
                  <a:latin typeface="Tahoma" charset="0"/>
                </a:rPr>
                <a:t>0 of 5</a:t>
              </a:r>
            </a:p>
          </p:txBody>
        </p:sp>
      </p:grpSp>
      <p:graphicFrame>
        <p:nvGraphicFramePr>
          <p:cNvPr id="552974" name="TPChart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613989161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473" name="Chart" r:id="rId22" imgW="4572000" imgH="5143500" progId="MSGraph.Chart.8">
                  <p:embed followColorScheme="full"/>
                </p:oleObj>
              </mc:Choice>
              <mc:Fallback>
                <p:oleObj name="Chart" r:id="rId22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2975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52981" name="Group 21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415925" y="5676900"/>
          <a:ext cx="8312150" cy="548640"/>
        </p:xfrm>
        <a:graphic>
          <a:graphicData uri="http://schemas.openxmlformats.org/drawingml/2006/table">
            <a:tbl>
              <a:tblPr/>
              <a:tblGrid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3055" name="Rectangle 95"/>
          <p:cNvSpPr>
            <a:spLocks noChangeArrowheads="1"/>
          </p:cNvSpPr>
          <p:nvPr/>
        </p:nvSpPr>
        <p:spPr bwMode="auto">
          <a:xfrm>
            <a:off x="304800" y="5600700"/>
            <a:ext cx="8534400" cy="685800"/>
          </a:xfrm>
          <a:prstGeom prst="rect">
            <a:avLst/>
          </a:prstGeom>
          <a:solidFill>
            <a:srgbClr val="FF00FF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95461" y="838200"/>
            <a:ext cx="2286361" cy="60418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3733" y="2953260"/>
            <a:ext cx="2045803" cy="46738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4" y="6468393"/>
            <a:ext cx="1502592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" name="Picture 16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98071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2" name="Picture 17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11443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3" name="Picture 18" descr="txp_fi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3047928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4" name="Picture 19" descr="txp_fi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4030622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5" name="Picture 20" descr="txp_fig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38" y="4048085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09222" y="6393237"/>
            <a:ext cx="1017275" cy="27417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95847" y="1562622"/>
            <a:ext cx="2324536" cy="359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3733" y="1892474"/>
            <a:ext cx="1855859" cy="4672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31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96748" y="418578"/>
            <a:ext cx="4553926" cy="2834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3733" y="673274"/>
            <a:ext cx="2191937" cy="46732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1552779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6" grpId="0" animBg="1"/>
      <p:bldOleChart spid="5529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A6464E60-1CC5-4F87-8595-52F69EFC8496}" type="slidenum">
              <a:rPr lang="en-US"/>
              <a:pPr/>
              <a:t>7</a:t>
            </a:fld>
            <a:endParaRPr lang="en-US"/>
          </a:p>
        </p:txBody>
      </p:sp>
      <p:sp>
        <p:nvSpPr>
          <p:cNvPr id="552962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2963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4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2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3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4</a:t>
            </a:r>
          </a:p>
        </p:txBody>
      </p:sp>
      <p:sp>
        <p:nvSpPr>
          <p:cNvPr id="552965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6" name="Rectangle 6"/>
          <p:cNvSpPr>
            <a:spLocks noChangeArrowheads="1"/>
          </p:cNvSpPr>
          <p:nvPr/>
        </p:nvSpPr>
        <p:spPr bwMode="auto">
          <a:xfrm>
            <a:off x="88726" y="333200"/>
            <a:ext cx="5829822" cy="909752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7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8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9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70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52971" name="ResponseCounter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27000" y="6375400"/>
            <a:ext cx="3860800" cy="317500"/>
            <a:chOff x="120" y="4000"/>
            <a:chExt cx="2432" cy="200"/>
          </a:xfrm>
        </p:grpSpPr>
        <p:sp>
          <p:nvSpPr>
            <p:cNvPr id="552972" name="RCFill" descr="Dark vertical"/>
            <p:cNvSpPr>
              <a:spLocks noChangeArrowheads="1"/>
            </p:cNvSpPr>
            <p:nvPr/>
          </p:nvSpPr>
          <p:spPr bwMode="auto">
            <a:xfrm>
              <a:off x="120" y="4024"/>
              <a:ext cx="1" cy="160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973" name="RCFrame"/>
            <p:cNvSpPr>
              <a:spLocks noChangeArrowheads="1"/>
            </p:cNvSpPr>
            <p:nvPr/>
          </p:nvSpPr>
          <p:spPr bwMode="auto">
            <a:xfrm>
              <a:off x="120" y="4000"/>
              <a:ext cx="2432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>
                  <a:latin typeface="Tahoma" charset="0"/>
                </a:rPr>
                <a:t>0 of 5</a:t>
              </a:r>
            </a:p>
          </p:txBody>
        </p:sp>
      </p:grpSp>
      <p:graphicFrame>
        <p:nvGraphicFramePr>
          <p:cNvPr id="552974" name="TPChart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327171023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10" name="Chart" r:id="rId20" imgW="4572000" imgH="5143500" progId="MSGraph.Chart.8">
                  <p:embed followColorScheme="full"/>
                </p:oleObj>
              </mc:Choice>
              <mc:Fallback>
                <p:oleObj name="Chart" r:id="rId20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2975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2976" name="Picture 16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78" y="550147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7" name="Picture 17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78" y="182606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8" name="Picture 18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03" y="308871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9" name="Picture 19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53" y="42672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80" name="Picture 20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567" y="42846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552981" name="Group 21"/>
          <p:cNvGraphicFramePr>
            <a:graphicFrameLocks noGrp="1"/>
          </p:cNvGraphicFramePr>
          <p:nvPr>
            <p:custDataLst>
              <p:tags r:id="rId11"/>
            </p:custDataLst>
          </p:nvPr>
        </p:nvGraphicFramePr>
        <p:xfrm>
          <a:off x="415925" y="5676900"/>
          <a:ext cx="8312150" cy="548640"/>
        </p:xfrm>
        <a:graphic>
          <a:graphicData uri="http://schemas.openxmlformats.org/drawingml/2006/table">
            <a:tbl>
              <a:tblPr/>
              <a:tblGrid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3055" name="Rectangle 95"/>
          <p:cNvSpPr>
            <a:spLocks noChangeArrowheads="1"/>
          </p:cNvSpPr>
          <p:nvPr/>
        </p:nvSpPr>
        <p:spPr bwMode="auto">
          <a:xfrm>
            <a:off x="304800" y="5600700"/>
            <a:ext cx="8534400" cy="685800"/>
          </a:xfrm>
          <a:prstGeom prst="rect">
            <a:avLst/>
          </a:prstGeom>
          <a:solidFill>
            <a:srgbClr val="FF00FF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7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8000" y="533400"/>
            <a:ext cx="2209800" cy="7095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5567" y="2881919"/>
            <a:ext cx="4324548" cy="7631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5567" y="1724964"/>
            <a:ext cx="1492347" cy="42420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61355" y="6456905"/>
            <a:ext cx="922725" cy="24869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8" y="6468393"/>
            <a:ext cx="1502586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5567" y="349500"/>
            <a:ext cx="4950779" cy="76291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26898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6" grpId="0" animBg="1"/>
      <p:bldOleChart spid="5529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F5DC6092-679B-4E7E-A0F7-5C6B9B516D3D}" type="slidenum">
              <a:rPr lang="en-US"/>
              <a:pPr/>
              <a:t>8</a:t>
            </a:fld>
            <a:endParaRPr lang="en-US"/>
          </a:p>
        </p:txBody>
      </p:sp>
      <p:sp>
        <p:nvSpPr>
          <p:cNvPr id="550914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0915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6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2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3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4</a:t>
            </a:r>
          </a:p>
        </p:txBody>
      </p:sp>
      <p:sp>
        <p:nvSpPr>
          <p:cNvPr id="550917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8" name="Rectangle 6"/>
          <p:cNvSpPr>
            <a:spLocks noChangeArrowheads="1"/>
          </p:cNvSpPr>
          <p:nvPr/>
        </p:nvSpPr>
        <p:spPr bwMode="auto">
          <a:xfrm>
            <a:off x="381000" y="2590800"/>
            <a:ext cx="42672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9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0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1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2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50923" name="ResponseCounter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27000" y="6375400"/>
            <a:ext cx="3860800" cy="317500"/>
            <a:chOff x="120" y="4000"/>
            <a:chExt cx="2432" cy="200"/>
          </a:xfrm>
        </p:grpSpPr>
        <p:sp>
          <p:nvSpPr>
            <p:cNvPr id="550924" name="RCFill" descr="Dark vertical"/>
            <p:cNvSpPr>
              <a:spLocks noChangeArrowheads="1"/>
            </p:cNvSpPr>
            <p:nvPr/>
          </p:nvSpPr>
          <p:spPr bwMode="auto">
            <a:xfrm>
              <a:off x="120" y="4024"/>
              <a:ext cx="1" cy="160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25" name="RCFrame"/>
            <p:cNvSpPr>
              <a:spLocks noChangeArrowheads="1"/>
            </p:cNvSpPr>
            <p:nvPr/>
          </p:nvSpPr>
          <p:spPr bwMode="auto">
            <a:xfrm>
              <a:off x="120" y="4000"/>
              <a:ext cx="2432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>
                  <a:latin typeface="Tahoma" charset="0"/>
                </a:rPr>
                <a:t>0 of 5</a:t>
              </a:r>
            </a:p>
          </p:txBody>
        </p:sp>
      </p:grpSp>
      <p:graphicFrame>
        <p:nvGraphicFramePr>
          <p:cNvPr id="550926" name="TPChart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577182177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34" name="Chart" r:id="rId20" imgW="4572000" imgH="5143500" progId="MSGraph.Chart.8">
                  <p:embed followColorScheme="full"/>
                </p:oleObj>
              </mc:Choice>
              <mc:Fallback>
                <p:oleObj name="Chart" r:id="rId20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0927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0928" name="Picture 16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29" name="Picture 17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0" name="Picture 18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1" name="Picture 19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2" name="Picture 20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550933" name="Group 21"/>
          <p:cNvGraphicFramePr>
            <a:graphicFrameLocks noGrp="1"/>
          </p:cNvGraphicFramePr>
          <p:nvPr>
            <p:custDataLst>
              <p:tags r:id="rId11"/>
            </p:custDataLst>
          </p:nvPr>
        </p:nvGraphicFramePr>
        <p:xfrm>
          <a:off x="415925" y="5676900"/>
          <a:ext cx="8312150" cy="548640"/>
        </p:xfrm>
        <a:graphic>
          <a:graphicData uri="http://schemas.openxmlformats.org/drawingml/2006/table">
            <a:tbl>
              <a:tblPr/>
              <a:tblGrid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1007" name="Rectangle 95"/>
          <p:cNvSpPr>
            <a:spLocks noChangeArrowheads="1"/>
          </p:cNvSpPr>
          <p:nvPr/>
        </p:nvSpPr>
        <p:spPr bwMode="auto">
          <a:xfrm>
            <a:off x="304800" y="5600700"/>
            <a:ext cx="8534400" cy="685800"/>
          </a:xfrm>
          <a:prstGeom prst="rect">
            <a:avLst/>
          </a:prstGeom>
          <a:solidFill>
            <a:srgbClr val="FF00FF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1892474"/>
            <a:ext cx="887715" cy="2641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2794348"/>
            <a:ext cx="926262" cy="3968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3671170"/>
            <a:ext cx="642829" cy="39680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74590" y="6468393"/>
            <a:ext cx="816676" cy="2237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33412" y="457200"/>
            <a:ext cx="5236318" cy="102072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4" y="6468393"/>
            <a:ext cx="1502592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2085237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918" grpId="0" animBg="1"/>
      <p:bldOleChart spid="5509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74D0BE49-8EC5-4511-9889-330BD4658539}" type="slidenum">
              <a:rPr lang="en-US"/>
              <a:pPr/>
              <a:t>9</a:t>
            </a:fld>
            <a:endParaRPr lang="en-US"/>
          </a:p>
        </p:txBody>
      </p:sp>
      <p:sp>
        <p:nvSpPr>
          <p:cNvPr id="538626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buFontTx/>
              <a:buAutoNum type="romanLcPeriod"/>
            </a:pPr>
            <a:r>
              <a:rPr lang="en-US"/>
              <a:t>2</a:t>
            </a:r>
          </a:p>
        </p:txBody>
      </p:sp>
      <p:sp>
        <p:nvSpPr>
          <p:cNvPr id="538627" name="Rectangle 3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28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38629" name="Rectangle 5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30" name="Line 6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1" name="Line 7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2" name="Line 8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3" name="Line 9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38634" name="ResponseCounter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27000" y="6375400"/>
            <a:ext cx="3860800" cy="317500"/>
            <a:chOff x="120" y="4000"/>
            <a:chExt cx="2432" cy="200"/>
          </a:xfrm>
        </p:grpSpPr>
        <p:sp>
          <p:nvSpPr>
            <p:cNvPr id="538635" name="RCFill" descr="Dark vertical"/>
            <p:cNvSpPr>
              <a:spLocks noChangeArrowheads="1"/>
            </p:cNvSpPr>
            <p:nvPr/>
          </p:nvSpPr>
          <p:spPr bwMode="auto">
            <a:xfrm>
              <a:off x="120" y="4024"/>
              <a:ext cx="1" cy="160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36" name="RCFrame"/>
            <p:cNvSpPr>
              <a:spLocks noChangeArrowheads="1"/>
            </p:cNvSpPr>
            <p:nvPr/>
          </p:nvSpPr>
          <p:spPr bwMode="auto">
            <a:xfrm>
              <a:off x="120" y="4000"/>
              <a:ext cx="2432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>
                  <a:latin typeface="Tahoma" charset="0"/>
                </a:rPr>
                <a:t>0 of 5</a:t>
              </a:r>
            </a:p>
          </p:txBody>
        </p:sp>
      </p:grpSp>
      <p:graphicFrame>
        <p:nvGraphicFramePr>
          <p:cNvPr id="538641" name="TPChart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673629577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582" name="Chart" r:id="rId18" imgW="4572000" imgH="5143500" progId="MSGraph.Chart.8">
                  <p:embed followColorScheme="full"/>
                </p:oleObj>
              </mc:Choice>
              <mc:Fallback>
                <p:oleObj name="Chart" r:id="rId18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8642" name="Rectangle 18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45" name="Rectangle 21"/>
          <p:cNvSpPr>
            <a:spLocks noChangeArrowheads="1"/>
          </p:cNvSpPr>
          <p:nvPr/>
        </p:nvSpPr>
        <p:spPr bwMode="auto">
          <a:xfrm>
            <a:off x="304800" y="5600700"/>
            <a:ext cx="8534400" cy="685800"/>
          </a:xfrm>
          <a:prstGeom prst="rect">
            <a:avLst/>
          </a:prstGeom>
          <a:solidFill>
            <a:srgbClr val="FF00FF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714" name="Rectangle 90"/>
          <p:cNvSpPr>
            <a:spLocks noChangeArrowheads="1"/>
          </p:cNvSpPr>
          <p:nvPr/>
        </p:nvSpPr>
        <p:spPr bwMode="auto">
          <a:xfrm>
            <a:off x="381000" y="1676400"/>
            <a:ext cx="6858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38717" name="Picture 93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8719" name="Picture 95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8716" name="Picture 92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1868488"/>
            <a:ext cx="889000" cy="26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8718" name="Picture 94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2747963"/>
            <a:ext cx="942975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538647" name="Group 23"/>
          <p:cNvGraphicFramePr>
            <a:graphicFrameLocks noGrp="1"/>
          </p:cNvGraphicFramePr>
          <p:nvPr>
            <p:custDataLst>
              <p:tags r:id="rId10"/>
            </p:custDataLst>
          </p:nvPr>
        </p:nvGraphicFramePr>
        <p:xfrm>
          <a:off x="415925" y="5676900"/>
          <a:ext cx="8312150" cy="548640"/>
        </p:xfrm>
        <a:graphic>
          <a:graphicData uri="http://schemas.openxmlformats.org/drawingml/2006/table">
            <a:tbl>
              <a:tblPr/>
              <a:tblGrid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" name="Picture 3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17299" y="6416546"/>
            <a:ext cx="1055101" cy="2890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6" y="6468393"/>
            <a:ext cx="1502589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18" descr="txp_fi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962" y="533400"/>
            <a:ext cx="1379537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05145" y="1047976"/>
            <a:ext cx="5592258" cy="32082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86317" y="1545379"/>
            <a:ext cx="3874281" cy="2834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759430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38641" grpId="0"/>
      <p:bldP spid="5387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PVERSION" val="10.0"/>
  <p:tag name="DELIMITERS" val="3.1"/>
  <p:tag name="SHOWBARVISIBLE" val="True"/>
  <p:tag name="EXPANDSHOWBAR" val="True"/>
  <p:tag name="USESECONDARYMONITOR" val="False"/>
  <p:tag name="BULLETTYPE" val="6"/>
  <p:tag name="ANSWERNOWSTYLE" val="-1"/>
  <p:tag name="ANSWERNOWTEXT" val="Answer Now"/>
  <p:tag name="COUNTDOWNSTYLE" val="-1"/>
  <p:tag name="RESPCOUNTERSTYLE" val="1"/>
  <p:tag name="RESPCOUNTERFORMAT" val="0"/>
  <p:tag name="RESPTABLESTYLE" val="1"/>
  <p:tag name="COUNTDOWNSECONDS" val="1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False"/>
  <p:tag name="DISPLAYNAME" val="True"/>
  <p:tag name="DISPLAYDEVICENUMBER" val="True"/>
  <p:tag name="DISPLAYDEVICEID" val="True"/>
  <p:tag name="GRIDOPACITY" val="90"/>
  <p:tag name="GRIDROTATIONINTERVAL" val="1"/>
  <p:tag name="AUTOSIZEGRID" val="True"/>
  <p:tag name="GRIDSIZE" val="{Width=800, Height=600}"/>
  <p:tag name="GRIDPOSITION" val="4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CORRECTPOINTVALUE" val="100"/>
  <p:tag name="INCORRECTPOINTVALUE" val="50"/>
  <p:tag name="REALTIMEBACKUP" val="False"/>
  <p:tag name="REALTIMEBACKUPPATH" val="(None)"/>
  <p:tag name="ZEROBASED" val="False"/>
  <p:tag name="AUTOADJUSTPARTRANGE" val="True"/>
  <p:tag name="CHARTSCALE" val="True"/>
  <p:tag name="ADVANCEDSETTINGSVIEW" val="Tru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MMPROD_NEXTUNIQUEID" val="10009"/>
  <p:tag name="LUIDIAENABLED" val="False"/>
  <p:tag name="MMPROD_UIDATA" val="&lt;database version=&quot;6.0&quot;&gt;&lt;object type=&quot;1&quot; unique_id=&quot;10001&quot;&gt;&lt;object type=&quot;8&quot; unique_id=&quot;10273&quot;&gt;&lt;/object&gt;&lt;object type=&quot;2&quot; unique_id=&quot;10274&quot;&gt;&lt;object type=&quot;3&quot; unique_id=&quot;10276&quot;&gt;&lt;property id=&quot;20148&quot; value=&quot;5&quot;/&gt;&lt;property id=&quot;20300&quot; value=&quot;Slide 2&quot;/&gt;&lt;property id=&quot;20307&quot; value=&quot;257&quot;/&gt;&lt;/object&gt;&lt;object type=&quot;3&quot; unique_id=&quot;10338&quot;&gt;&lt;property id=&quot;20148&quot; value=&quot;5&quot;/&gt;&lt;property id=&quot;20300&quot; value=&quot;Slide 6 - &amp;quot;1+1=&amp;quot;&quot;/&gt;&lt;property id=&quot;20307&quot; value=&quot;263&quot;/&gt;&lt;/object&gt;&lt;object type=&quot;3&quot; unique_id=&quot;10741&quot;&gt;&lt;property id=&quot;20148&quot; value=&quot;5&quot;/&gt;&lt;property id=&quot;20300&quot; value=&quot;Slide 3&quot;/&gt;&lt;property id=&quot;20307&quot; value=&quot;274&quot;/&gt;&lt;/object&gt;&lt;object type=&quot;3&quot; unique_id=&quot;10791&quot;&gt;&lt;property id=&quot;20148&quot; value=&quot;5&quot;/&gt;&lt;property id=&quot;20300&quot; value=&quot;Slide 1&quot;/&gt;&lt;property id=&quot;20307&quot; value=&quot;275&quot;/&gt;&lt;/object&gt;&lt;object type=&quot;3&quot; unique_id=&quot;10792&quot;&gt;&lt;property id=&quot;20148&quot; value=&quot;5&quot;/&gt;&lt;property id=&quot;20300&quot; value=&quot;Slide 4&quot;/&gt;&lt;property id=&quot;20307&quot; value=&quot;277&quot;/&gt;&lt;/object&gt;&lt;object type=&quot;3&quot; unique_id=&quot;10793&quot;&gt;&lt;property id=&quot;20148&quot; value=&quot;5&quot;/&gt;&lt;property id=&quot;20300&quot; value=&quot;Slide 5 - &amp;quot;1+1=&amp;quot;&quot;/&gt;&lt;property id=&quot;20307&quot; value=&quot;276&quot;/&gt;&lt;/object&gt;&lt;object type=&quot;3&quot; unique_id=&quot;10794&quot;&gt;&lt;property id=&quot;20148&quot; value=&quot;5&quot;/&gt;&lt;property id=&quot;20300&quot; value=&quot;Slide 7&quot;/&gt;&lt;property id=&quot;20307&quot; value=&quot;278&quot;/&gt;&lt;/object&gt;&lt;object type=&quot;3&quot; unique_id=&quot;10795&quot;&gt;&lt;property id=&quot;20148&quot; value=&quot;5&quot;/&gt;&lt;property id=&quot;20300&quot; value=&quot;Slide 8&quot;/&gt;&lt;property id=&quot;20307&quot; value=&quot;279&quot;/&gt;&lt;/object&gt;&lt;object type=&quot;3&quot; unique_id=&quot;10796&quot;&gt;&lt;property id=&quot;20148&quot; value=&quot;5&quot;/&gt;&lt;property id=&quot;20300&quot; value=&quot;Slide 9&quot;/&gt;&lt;property id=&quot;20307&quot; value=&quot;280&quot;/&gt;&lt;/object&gt;&lt;object type=&quot;3&quot; unique_id=&quot;10797&quot;&gt;&lt;property id=&quot;20148&quot; value=&quot;5&quot;/&gt;&lt;property id=&quot;20300&quot; value=&quot;Slide 10&quot;/&gt;&lt;property id=&quot;20307&quot; value=&quot;281&quot;/&gt;&lt;/object&gt;&lt;/object&gt;&lt;/object&gt;&lt;/database&gt;"/>
  <p:tag name="POWERPOINTVERSION" val="14.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LIS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0"/>
  <p:tag name="PICTUREFILESIZE" val="375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1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8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5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906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T or F}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3"/>
  <p:tag name="PICTUREFILESIZE" val="4258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Any} local max or local min i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6"/>
  <p:tag name="PICTUREFILESIZE" val="21912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at a critical number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5"/>
  <p:tag name="PICTUREFILESIZE" val="14423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AUTOADVANCE" val="False"/>
  <p:tag name="TOTALRESPONSES" val="58"/>
  <p:tag name="RESPONSECOUNT" val="58"/>
  <p:tag name="SLICED" val="False"/>
  <p:tag name="RESPONSES" val="3;3;3;3;3;3;3;3;3;3;3;3;3;3;3;3;3;3;3;3;3;3;3;3;3;4;3;3;3;3;3;3;2;3;3;3;3;3;3;3;3;3;3;3;3;3;3;3;2;3;3;3;3;3;3;3;3;3;"/>
  <p:tag name="CHARTSTRINGSTD" val="0 2 55 1"/>
  <p:tag name="CHARTSTRINGREV" val="1 55 2 0"/>
  <p:tag name="CHARTSTRINGSTDPER" val="0 0.0344827586206897 0.948275862068966 0.0172413793103448"/>
  <p:tag name="CHARTSTRINGREVPER" val="0.0172413793103448 0.948275862068966 0.0344827586206897 0"/>
  <p:tag name="QUESTIONALIAS" val="1+1="/>
  <p:tag name="ANSWERSALIAS" val="1|smicln|2"/>
  <p:tag name="RESPONSESGATHERED" val="False"/>
  <p:tag name="CORRECTPOINTVALUE" val="10"/>
  <p:tag name="INCORRECTPOINTVALUE" val="5"/>
  <p:tag name="SLIDEORDER" val="4"/>
  <p:tag name="SLIDEGUID" val="811BC44DC9024B61BEAA82618D075574"/>
  <p:tag name="VALUES" val="Correct|smicln|Incorrect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2"/>
  <p:tag name="TEXTLENGTH" val="3"/>
  <p:tag name="FONTSIZE" val="32"/>
  <p:tag name="BULLETTYPE" val="ppBulletRomanLCPeriod"/>
  <p:tag name="ANSWERTEXT" val="1&#10;2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a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b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Tru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"/>
  <p:tag name="PICTUREFILESIZE" val="3980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Fals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0"/>
  <p:tag name="PICTUREFILESIZE" val="4572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False"/>
  <p:tag name="ISRESPTABLE" val="True"/>
  <p:tag name="CURRENTSTART" val="1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1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8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T or F}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3"/>
  <p:tag name="PICTUREFILESIZE" val="4258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If} $f''&gt;0$ on $I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2"/>
  <p:tag name="PICTUREFILESIZE" val="10201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then} $f$ is cc up on $I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9"/>
  <p:tag name="PICTUREFILESIZE" val="14281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7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727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6"/>
  <p:tag name="SLIDEGUID" val="ADDAA1BC95A246EF96446B750F59850B"/>
  <p:tag name="CORRECTPOINTVALUE" val="10"/>
  <p:tag name="INCORRECTPOINTVALUE" val="5"/>
  <p:tag name="VALUES" val="Incorrect|smicln|Correct|smicln|Incorrect|smicln|Incorrect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Boxed answers agree with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0"/>
  <p:tag name="PICTUREFILESIZE" val="20980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False"/>
  <p:tag name="ISRESPTABLE" val="True"/>
  <p:tag name="CURRENTSTART" val="1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[d/dx][\tan(xy)]={\color{blue}??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8"/>
  <p:tag name="PICTUREFILESIZE" val="1719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TurningPoint answer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9"/>
  <p:tag name="PICTUREFILESIZE" val="16860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[\sec^2(xy)][y+xy']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6"/>
  <p:tag name="PICTUREFILESIZE" val="16038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1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8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3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2110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[\sec^2(xy)][y+xy']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3"/>
  <p:tag name="PICTUREFILESIZE" val="17348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[\sec^2(xy)][y+x]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7"/>
  <p:tag name="PICTUREFILESIZE" val="16040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RETURN TO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0"/>
  <p:tag name="PICTUREFILESIZE" val="10599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PRESENTATIO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8"/>
  <p:tag name="PICTUREFILESIZE" val="13671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SAVE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5"/>
  <p:tag name="PICTUREFILESIZE" val="8637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SESSIO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6"/>
  <p:tag name="PICTUREFILESIZE" val="821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oints agree with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5"/>
  <p:tag name="PICTUREFILESIZE" val="13988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DATA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1"/>
  <p:tag name="PICTUREFILESIZE" val="512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TurningPoint poin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3"/>
  <p:tag name="PICTUREFILESIZE" val="1561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oints total to 10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2"/>
  <p:tag name="PICTUREFILESIZE" val="1391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Topics covered are in bound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6"/>
  <p:tag name="PICTUREFILESIZE" val="2142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Cover the look ahea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5"/>
  <p:tag name="PICTUREFILESIZE" val="1622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New topics (see diary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4"/>
  <p:tag name="PICTUREFILESIZE" val="1880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QUIZ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5"/>
  <p:tag name="PICTUREFILESIZE" val="577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FOLLOW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890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8"/>
  <p:tag name="SLIDEGUID" val="A7514F9A25DA43F4B127BA6C5530017A"/>
  <p:tag name="CORRECTPOINTVALUE" val="20"/>
  <p:tag name="INCORRECTPOINTVALUE" val="10"/>
  <p:tag name="VALUES" val="Incorrect|smicln|Incorrect|smicln|Correct|smicln|Incorrect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False"/>
  <p:tag name="ISRESPTABLE" val="True"/>
  <p:tag name="CURRENTSTART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thickened disk vol.~at $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6"/>
  <p:tag name="PICTUREFILESIZE" val="17169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y=\sqrt{1-x^2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1"/>
  <p:tag name="PICTUREFILESIZE" val="932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pi\left(1-x^2\right)\,dx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7"/>
  <p:tag name="PICTUREFILESIZE" val="1192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72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65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2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346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about $x$-axi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4"/>
  <p:tag name="PICTUREFILESIZE" val="1007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2\pi x\left(\sqrt{1-x^2}\right)\,dx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2"/>
  <p:tag name="PICTUREFILESIZE" val="1832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LUG IN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8"/>
  <p:tag name="PICTUREFILESIZE" val="1074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pi\left(\sqrt{1-x^2}\right)\,dx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9"/>
  <p:tag name="PICTUREFILESIZE" val="16267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9"/>
  <p:tag name="SLIDEGUID" val="CE91FBFA55A5483185764F2EE5CAFACC"/>
  <p:tag name="CORRECTPOINTVALUE" val="20"/>
  <p:tag name="INCORRECTPOINTVALUE" val="10"/>
  <p:tag name="VALUES" val="Incorrect|smicln|Incorrect|smicln|Correct|smicln|Incorrect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False"/>
  <p:tag name="ISRESPTABLE" val="True"/>
  <p:tag name="CURRENTSTART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y=\sqrt{1-x^2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1"/>
  <p:tag name="PICTUREFILESIZE" val="932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2\pi x\sqrt{1-x^2}\,dx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0"/>
  <p:tag name="PICTUREFILESIZE" val="12636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74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70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RECEIVER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5"/>
  <p:tag name="PICTUREFILESIZE" val="8974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2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346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about $y$-axi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3"/>
  <p:tag name="PICTUREFILESIZE" val="10764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pi\left(1-x^2\right)\,dx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7"/>
  <p:tag name="PICTUREFILESIZE" val="1192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thickened shell vol.~at $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1"/>
  <p:tag name="PICTUREFILESIZE" val="17718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2\pi x\left(1-x^2\right)\,dx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0"/>
  <p:tag name="PICTUREFILESIZE" val="13749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7"/>
  <p:tag name="SLIDEGUID" val="27FFEDCC9DF64973904635CA74C27835"/>
  <p:tag name="CORRECTPOINTVALUE" val="20"/>
  <p:tag name="INCORRECTPOINTVALUE" val="10"/>
  <p:tag name="VALUES" val="Correct|smicln|Incorrect|smicln|Incorrect|smicln|Incorrect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RESET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4"/>
  <p:tag name="PICTUREFILESIZE" val="835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False"/>
  <p:tag name="ISRESPTABLE" val="True"/>
  <p:tag name="CURRENTSTART" val="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frac{d}{dx}\left[(1+x^2)^x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4"/>
  <p:tag name="PICTUREFILESIZE" val="1629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SESSIO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6"/>
  <p:tag name="PICTUREFILESIZE" val="8219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x(1+x^2)^{x-1}\left[\frac{d}{dx}(1+x^2)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5"/>
  <p:tag name="PICTUREFILESIZE" val="26485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x(2x)^{x-1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8"/>
  <p:tag name="PICTUREFILESIZE" val="831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2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346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0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750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left[(1+x^2)^x\right]\!\!&#10;\left[\frac{d}{dx}\left(x\!\cdot\!\ln\left(1+x^2\right)\right)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2"/>
  <p:tag name="PICTUREFILESIZE" val="33525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7"/>
  <p:tag name="SLIDEGUID" val="E7724A59849D49F58B26F85EA3640F4D"/>
  <p:tag name="CORRECTPOINTVALUE" val="10"/>
  <p:tag name="INCORRECTPOINTVALUE" val="5"/>
  <p:tag name="VALUES" val="Incorrect|smicln|Correct|smicln|Incorrect|smicln|Incorrect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SET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3"/>
  <p:tag name="PICTUREFILESIZE" val="6778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False"/>
  <p:tag name="ISRESPTABLE" val="True"/>
  <p:tag name="CURRENTSTART" val="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red}DNE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"/>
  <p:tag name="PICTUREFILESIZE" val="4514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8/9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5152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6/7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"/>
  <p:tag name="PICTUREFILESIZE" val="4089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1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8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lim_{x\to0}\left[\frac{6x^8+7x^4-8x^3}{7x^5-2x^4+9x^3}\right]&#10;={\color{blue}??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7"/>
  <p:tag name="PICTUREFILESIZE" val="3748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ARTICIPAN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3"/>
  <p:tag name="PICTUREFILESIZE" val="12416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20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885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AUTOADVANCE" val="False"/>
  <p:tag name="SLIDEORDER" val="3"/>
  <p:tag name="SLIDEGUID" val="B3C5C874C5A64028AFCD9D48FFC86ACE"/>
  <p:tag name="TOTALRESPONSES" val="58"/>
  <p:tag name="RESPONSECOUNT" val="58"/>
  <p:tag name="SLICED" val="False"/>
  <p:tag name="RESPONSES" val="3;3;3;3;3;3;3;3;3;3;3;3;3;3;3;3;3;3;3;3;3;3;3;3;3;4;3;3;3;3;3;3;2;3;3;3;3;3;3;3;3;3;3;3;3;3;3;3;2;3;3;3;3;3;3;3;3;3;"/>
  <p:tag name="CHARTSTRINGSTD" val="0 2 55 1"/>
  <p:tag name="CHARTSTRINGREV" val="1 55 2 0"/>
  <p:tag name="CHARTSTRINGSTDPER" val="0 0.0344827586206897 0.948275862068966 0.0172413793103448"/>
  <p:tag name="CHARTSTRINGREVPER" val="0.0172413793103448 0.948275862068966 0.0344827586206897 0"/>
  <p:tag name="QUESTIONALIAS" val="1+1="/>
  <p:tag name="ANSWERSALIAS" val="1|smicln|2"/>
  <p:tag name="RESPONSESGATHERED" val="False"/>
  <p:tag name="CORRECTPOINTVALUE" val="10"/>
  <p:tag name="INCORRECTPOINTVALUE" val="5"/>
  <p:tag name="VALUES" val="Correct|smicln|Incorrect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2"/>
  <p:tag name="TEXTLENGTH" val="3"/>
  <p:tag name="FONTSIZE" val="32"/>
  <p:tag name="BULLETTYPE" val="ppBulletRomanLCPeriod"/>
  <p:tag name="ANSWERTEXT" val="1&#10;2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a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b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Tru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"/>
  <p:tag name="PICTUREFILESIZE" val="3980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Fals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0"/>
  <p:tag name="PICTUREFILESIZE" val="4572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False"/>
  <p:tag name="ISRESPTABLE" val="True"/>
  <p:tag name="CURRENTSTART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1493</TotalTime>
  <Words>361</Words>
  <Application>Microsoft Office PowerPoint</Application>
  <PresentationFormat>On-screen Show (4:3)</PresentationFormat>
  <Paragraphs>337</Paragraphs>
  <Slides>12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Default Design</vt:lpstr>
      <vt:lpstr>Chart</vt:lpstr>
      <vt:lpstr>PowerPoint Presentation</vt:lpstr>
      <vt:lpstr>PowerPoint Presentation</vt:lpstr>
      <vt:lpstr>PowerPoint Presentation</vt:lpstr>
      <vt:lpstr>PowerPoint Presentation</vt:lpstr>
      <vt:lpstr>1+1=</vt:lpstr>
      <vt:lpstr>1+1=</vt:lpstr>
      <vt:lpstr>1+1=</vt:lpstr>
      <vt:lpstr>1+1=</vt:lpstr>
      <vt:lpstr>1+1=</vt:lpstr>
      <vt:lpstr>1+1=</vt:lpstr>
      <vt:lpstr>1+1=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464</cp:revision>
  <dcterms:created xsi:type="dcterms:W3CDTF">2009-01-22T21:52:53Z</dcterms:created>
  <dcterms:modified xsi:type="dcterms:W3CDTF">2012-04-23T12:09:54Z</dcterms:modified>
</cp:coreProperties>
</file>