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6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7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8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0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1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2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309" r:id="rId3"/>
    <p:sldId id="310" r:id="rId4"/>
    <p:sldId id="277" r:id="rId5"/>
    <p:sldId id="322" r:id="rId6"/>
    <p:sldId id="323" r:id="rId7"/>
    <p:sldId id="321" r:id="rId8"/>
    <p:sldId id="324" r:id="rId9"/>
    <p:sldId id="325" r:id="rId10"/>
    <p:sldId id="319" r:id="rId11"/>
    <p:sldId id="333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0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49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5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19.png"/><Relationship Id="rId3" Type="http://schemas.openxmlformats.org/officeDocument/2006/relationships/tags" Target="../tags/tag108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35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18.png"/><Relationship Id="rId33" Type="http://schemas.openxmlformats.org/officeDocument/2006/relationships/image" Target="../media/image55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7.png"/><Relationship Id="rId32" Type="http://schemas.openxmlformats.org/officeDocument/2006/relationships/image" Target="../media/image54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1.emf"/><Relationship Id="rId28" Type="http://schemas.openxmlformats.org/officeDocument/2006/relationships/image" Target="../media/image21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53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0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20.png"/><Relationship Id="rId3" Type="http://schemas.openxmlformats.org/officeDocument/2006/relationships/tags" Target="../tags/tag126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9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9.png"/><Relationship Id="rId33" Type="http://schemas.openxmlformats.org/officeDocument/2006/relationships/image" Target="../media/image47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8.png"/><Relationship Id="rId32" Type="http://schemas.openxmlformats.org/officeDocument/2006/relationships/image" Target="../media/image46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17.png"/><Relationship Id="rId28" Type="http://schemas.openxmlformats.org/officeDocument/2006/relationships/image" Target="../media/image58.png"/><Relationship Id="rId10" Type="http://schemas.openxmlformats.org/officeDocument/2006/relationships/tags" Target="../tags/tag1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57.emf"/><Relationship Id="rId27" Type="http://schemas.openxmlformats.org/officeDocument/2006/relationships/image" Target="../media/image21.png"/><Relationship Id="rId30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3.xml"/><Relationship Id="rId21" Type="http://schemas.openxmlformats.org/officeDocument/2006/relationships/image" Target="../media/image60.emf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image" Target="../media/image20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150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45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17.png"/><Relationship Id="rId27" Type="http://schemas.openxmlformats.org/officeDocument/2006/relationships/image" Target="../media/image25.png"/><Relationship Id="rId30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9.xml"/><Relationship Id="rId21" Type="http://schemas.openxmlformats.org/officeDocument/2006/relationships/image" Target="../media/image42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20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18.png"/><Relationship Id="rId28" Type="http://schemas.openxmlformats.org/officeDocument/2006/relationships/image" Target="../media/image44.png"/><Relationship Id="rId10" Type="http://schemas.openxmlformats.org/officeDocument/2006/relationships/tags" Target="../tags/tag166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46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17.png"/><Relationship Id="rId27" Type="http://schemas.openxmlformats.org/officeDocument/2006/relationships/image" Target="../media/image43.png"/><Relationship Id="rId3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19.png"/><Relationship Id="rId3" Type="http://schemas.openxmlformats.org/officeDocument/2006/relationships/tags" Target="../tags/tag175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45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8.png"/><Relationship Id="rId33" Type="http://schemas.openxmlformats.org/officeDocument/2006/relationships/image" Target="../media/image44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7.png"/><Relationship Id="rId32" Type="http://schemas.openxmlformats.org/officeDocument/2006/relationships/image" Target="../media/image65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62.emf"/><Relationship Id="rId28" Type="http://schemas.openxmlformats.org/officeDocument/2006/relationships/image" Target="../media/image21.png"/><Relationship Id="rId36" Type="http://schemas.openxmlformats.org/officeDocument/2006/relationships/image" Target="../media/image46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image" Target="../media/image25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png"/><Relationship Id="rId30" Type="http://schemas.openxmlformats.org/officeDocument/2006/relationships/image" Target="../media/image64.png"/><Relationship Id="rId35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3.xml"/><Relationship Id="rId21" Type="http://schemas.openxmlformats.org/officeDocument/2006/relationships/image" Target="../media/image66.emf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2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200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45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19.png"/><Relationship Id="rId3" Type="http://schemas.openxmlformats.org/officeDocument/2006/relationships/tags" Target="../tags/tag209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47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17.png"/><Relationship Id="rId32" Type="http://schemas.openxmlformats.org/officeDocument/2006/relationships/image" Target="../media/image44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68.emf"/><Relationship Id="rId28" Type="http://schemas.openxmlformats.org/officeDocument/2006/relationships/image" Target="../media/image21.png"/><Relationship Id="rId36" Type="http://schemas.openxmlformats.org/officeDocument/2006/relationships/image" Target="../media/image69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image" Target="../media/image25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64.png"/><Relationship Id="rId35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image" Target="../media/image17.png"/><Relationship Id="rId3" Type="http://schemas.openxmlformats.org/officeDocument/2006/relationships/tags" Target="../tags/tag227.xml"/><Relationship Id="rId21" Type="http://schemas.openxmlformats.org/officeDocument/2006/relationships/image" Target="../media/image72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image" Target="../media/image70.emf"/><Relationship Id="rId2" Type="http://schemas.openxmlformats.org/officeDocument/2006/relationships/tags" Target="../tags/tag226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35.png"/><Relationship Id="rId5" Type="http://schemas.openxmlformats.org/officeDocument/2006/relationships/tags" Target="../tags/tag229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73.png"/><Relationship Id="rId10" Type="http://schemas.openxmlformats.org/officeDocument/2006/relationships/tags" Target="../tags/tag234.xml"/><Relationship Id="rId19" Type="http://schemas.openxmlformats.org/officeDocument/2006/relationships/image" Target="../media/image18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39.xml"/><Relationship Id="rId21" Type="http://schemas.openxmlformats.org/officeDocument/2006/relationships/image" Target="../media/image74.emf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image" Target="../media/image20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7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image" Target="../media/image19.png"/><Relationship Id="rId32" Type="http://schemas.openxmlformats.org/officeDocument/2006/relationships/image" Target="../media/image78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image" Target="../media/image18.png"/><Relationship Id="rId28" Type="http://schemas.openxmlformats.org/officeDocument/2006/relationships/image" Target="../media/image75.png"/><Relationship Id="rId10" Type="http://schemas.openxmlformats.org/officeDocument/2006/relationships/tags" Target="../tags/tag246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77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image" Target="../media/image17.png"/><Relationship Id="rId27" Type="http://schemas.openxmlformats.org/officeDocument/2006/relationships/image" Target="../media/image25.png"/><Relationship Id="rId30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19.png"/><Relationship Id="rId3" Type="http://schemas.openxmlformats.org/officeDocument/2006/relationships/tags" Target="../tags/tag255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34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79.emf"/><Relationship Id="rId28" Type="http://schemas.openxmlformats.org/officeDocument/2006/relationships/image" Target="../media/image21.png"/><Relationship Id="rId36" Type="http://schemas.openxmlformats.org/officeDocument/2006/relationships/image" Target="../media/image81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80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png"/><Relationship Id="rId30" Type="http://schemas.openxmlformats.org/officeDocument/2006/relationships/image" Target="../media/image25.png"/><Relationship Id="rId35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3.xml"/><Relationship Id="rId21" Type="http://schemas.openxmlformats.org/officeDocument/2006/relationships/image" Target="../media/image82.emf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20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tags" Target="../tags/tag280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34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17.png"/><Relationship Id="rId27" Type="http://schemas.openxmlformats.org/officeDocument/2006/relationships/image" Target="../media/image25.png"/><Relationship Id="rId30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89.xml"/><Relationship Id="rId21" Type="http://schemas.openxmlformats.org/officeDocument/2006/relationships/image" Target="../media/image83.emf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20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9.png"/><Relationship Id="rId32" Type="http://schemas.openxmlformats.org/officeDocument/2006/relationships/image" Target="../media/image87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296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86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17.png"/><Relationship Id="rId27" Type="http://schemas.openxmlformats.org/officeDocument/2006/relationships/image" Target="../media/image84.png"/><Relationship Id="rId30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05.xml"/><Relationship Id="rId21" Type="http://schemas.openxmlformats.org/officeDocument/2006/relationships/image" Target="../media/image88.emf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20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19.png"/><Relationship Id="rId32" Type="http://schemas.openxmlformats.org/officeDocument/2006/relationships/image" Target="../media/image92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image" Target="../media/image18.png"/><Relationship Id="rId28" Type="http://schemas.openxmlformats.org/officeDocument/2006/relationships/image" Target="../media/image85.png"/><Relationship Id="rId10" Type="http://schemas.openxmlformats.org/officeDocument/2006/relationships/tags" Target="../tags/tag312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91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17.png"/><Relationship Id="rId27" Type="http://schemas.openxmlformats.org/officeDocument/2006/relationships/image" Target="../media/image25.png"/><Relationship Id="rId30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image" Target="../media/image19.png"/><Relationship Id="rId3" Type="http://schemas.openxmlformats.org/officeDocument/2006/relationships/tags" Target="../tags/tag321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97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18.png"/><Relationship Id="rId33" Type="http://schemas.openxmlformats.org/officeDocument/2006/relationships/image" Target="../media/image96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7.png"/><Relationship Id="rId32" Type="http://schemas.openxmlformats.org/officeDocument/2006/relationships/image" Target="../media/image95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93.emf"/><Relationship Id="rId28" Type="http://schemas.openxmlformats.org/officeDocument/2006/relationships/image" Target="../media/image21.png"/><Relationship Id="rId36" Type="http://schemas.openxmlformats.org/officeDocument/2006/relationships/image" Target="../media/image85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image" Target="../media/image25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png"/><Relationship Id="rId30" Type="http://schemas.openxmlformats.org/officeDocument/2006/relationships/image" Target="../media/image94.png"/><Relationship Id="rId35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02.png"/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1.pn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100.png"/><Relationship Id="rId5" Type="http://schemas.openxmlformats.org/officeDocument/2006/relationships/tags" Target="../tags/tag342.xml"/><Relationship Id="rId10" Type="http://schemas.openxmlformats.org/officeDocument/2006/relationships/image" Target="../media/image5.png"/><Relationship Id="rId4" Type="http://schemas.openxmlformats.org/officeDocument/2006/relationships/tags" Target="../tags/tag341.xml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png"/><Relationship Id="rId27" Type="http://schemas.openxmlformats.org/officeDocument/2006/relationships/image" Target="../media/image29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4.xml"/><Relationship Id="rId21" Type="http://schemas.openxmlformats.org/officeDocument/2006/relationships/image" Target="../media/image30.emf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0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tags" Target="../tags/tag61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4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7.png"/><Relationship Id="rId27" Type="http://schemas.openxmlformats.org/officeDocument/2006/relationships/image" Target="../media/image25.png"/><Relationship Id="rId30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70.xml"/><Relationship Id="rId21" Type="http://schemas.openxmlformats.org/officeDocument/2006/relationships/image" Target="../media/image36.emf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21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20.png"/><Relationship Id="rId32" Type="http://schemas.openxmlformats.org/officeDocument/2006/relationships/image" Target="../media/image25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18.png"/><Relationship Id="rId28" Type="http://schemas.openxmlformats.org/officeDocument/2006/relationships/image" Target="../media/image19.png"/><Relationship Id="rId10" Type="http://schemas.openxmlformats.org/officeDocument/2006/relationships/tags" Target="../tags/tag77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86.xml"/><Relationship Id="rId21" Type="http://schemas.openxmlformats.org/officeDocument/2006/relationships/image" Target="../media/image42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2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18.png"/><Relationship Id="rId28" Type="http://schemas.openxmlformats.org/officeDocument/2006/relationships/image" Target="../media/image44.png"/><Relationship Id="rId10" Type="http://schemas.openxmlformats.org/officeDocument/2006/relationships/tags" Target="../tags/tag93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7.png"/><Relationship Id="rId27" Type="http://schemas.openxmlformats.org/officeDocument/2006/relationships/image" Target="../media/image43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30 </a:t>
            </a:r>
            <a:r>
              <a:rPr lang="en-US" sz="3200" smtClean="0"/>
              <a:t>January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7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649146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381000"/>
            <a:ext cx="5722224" cy="910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69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692131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597" y="457200"/>
            <a:ext cx="1436449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2886963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226" y="914400"/>
            <a:ext cx="1777042" cy="491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03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81842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81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489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85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81842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11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066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31682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792820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243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08869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834954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261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74595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52501115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59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92032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4280565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29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41067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2982997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350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11162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4451580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474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61265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07707768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162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596395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648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18797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35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206317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9418301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88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84806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9996200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694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96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q^2-1)(3q^3-2q^2+q-7)}{q^2-1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8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26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\sqrt{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9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RESPONSESGATHERED" val="False"/>
  <p:tag name="CORRECTPOINTVALUE" val="0"/>
  <p:tag name="INCORRECTPOINTVALUE" val="0"/>
  <p:tag name="VALUES" val="Correct|smicln|Incorrect|smicln|In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877</Words>
  <Application>Microsoft Office PowerPoint</Application>
  <PresentationFormat>On-screen Show (4:3)</PresentationFormat>
  <Paragraphs>817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119</cp:revision>
  <dcterms:created xsi:type="dcterms:W3CDTF">2009-01-22T21:52:53Z</dcterms:created>
  <dcterms:modified xsi:type="dcterms:W3CDTF">2013-01-31T18:05:45Z</dcterms:modified>
</cp:coreProperties>
</file>