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4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5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7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8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9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20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1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22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3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24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25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26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7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8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29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30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31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32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33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4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35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36.xml" ContentType="application/vnd.openxmlformats-officedocument.presentationml.notesSlide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5" r:id="rId2"/>
    <p:sldId id="309" r:id="rId3"/>
    <p:sldId id="310" r:id="rId4"/>
    <p:sldId id="277" r:id="rId5"/>
    <p:sldId id="424" r:id="rId6"/>
    <p:sldId id="436" r:id="rId7"/>
    <p:sldId id="423" r:id="rId8"/>
    <p:sldId id="382" r:id="rId9"/>
    <p:sldId id="393" r:id="rId10"/>
    <p:sldId id="395" r:id="rId11"/>
    <p:sldId id="351" r:id="rId12"/>
    <p:sldId id="319" r:id="rId13"/>
    <p:sldId id="422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25" r:id="rId23"/>
    <p:sldId id="426" r:id="rId24"/>
    <p:sldId id="417" r:id="rId25"/>
    <p:sldId id="418" r:id="rId26"/>
    <p:sldId id="419" r:id="rId27"/>
    <p:sldId id="420" r:id="rId28"/>
    <p:sldId id="421" r:id="rId29"/>
    <p:sldId id="399" r:id="rId30"/>
    <p:sldId id="400" r:id="rId31"/>
    <p:sldId id="398" r:id="rId32"/>
    <p:sldId id="401" r:id="rId33"/>
    <p:sldId id="402" r:id="rId34"/>
    <p:sldId id="404" r:id="rId35"/>
    <p:sldId id="405" r:id="rId36"/>
    <p:sldId id="407" r:id="rId37"/>
    <p:sldId id="372" r:id="rId38"/>
    <p:sldId id="373" r:id="rId39"/>
    <p:sldId id="307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88" d="100"/>
          <a:sy n="88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image" Target="../media/image25.png"/><Relationship Id="rId3" Type="http://schemas.openxmlformats.org/officeDocument/2006/relationships/tags" Target="../tags/tag99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2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image" Target="../media/image18.png"/><Relationship Id="rId33" Type="http://schemas.openxmlformats.org/officeDocument/2006/relationships/image" Target="../media/image51.png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17.png"/><Relationship Id="rId32" Type="http://schemas.openxmlformats.org/officeDocument/2006/relationships/image" Target="../media/image50.pn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image" Target="../media/image48.emf"/><Relationship Id="rId28" Type="http://schemas.openxmlformats.org/officeDocument/2006/relationships/image" Target="../media/image27.png"/><Relationship Id="rId36" Type="http://schemas.openxmlformats.org/officeDocument/2006/relationships/image" Target="../media/image43.png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image" Target="../media/image32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6.png"/><Relationship Id="rId30" Type="http://schemas.openxmlformats.org/officeDocument/2006/relationships/image" Target="../media/image49.png"/><Relationship Id="rId35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image" Target="../media/image25.png"/><Relationship Id="rId3" Type="http://schemas.openxmlformats.org/officeDocument/2006/relationships/tags" Target="../tags/tag117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31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image" Target="../media/image18.png"/><Relationship Id="rId33" Type="http://schemas.openxmlformats.org/officeDocument/2006/relationships/image" Target="../media/image56.png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17.png"/><Relationship Id="rId32" Type="http://schemas.openxmlformats.org/officeDocument/2006/relationships/image" Target="../media/image55.png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image" Target="../media/image53.emf"/><Relationship Id="rId28" Type="http://schemas.openxmlformats.org/officeDocument/2006/relationships/image" Target="../media/image27.png"/><Relationship Id="rId36" Type="http://schemas.openxmlformats.org/officeDocument/2006/relationships/image" Target="../media/image58.png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31" Type="http://schemas.openxmlformats.org/officeDocument/2006/relationships/image" Target="../media/image45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6.png"/><Relationship Id="rId30" Type="http://schemas.openxmlformats.org/officeDocument/2006/relationships/image" Target="../media/image37.png"/><Relationship Id="rId35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60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5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61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5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41.xml"/><Relationship Id="rId21" Type="http://schemas.openxmlformats.org/officeDocument/2006/relationships/image" Target="../media/image62.emf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26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25.png"/><Relationship Id="rId32" Type="http://schemas.openxmlformats.org/officeDocument/2006/relationships/image" Target="../media/image30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18.png"/><Relationship Id="rId28" Type="http://schemas.openxmlformats.org/officeDocument/2006/relationships/image" Target="../media/image63.png"/><Relationship Id="rId10" Type="http://schemas.openxmlformats.org/officeDocument/2006/relationships/tags" Target="../tags/tag148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19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57.xml"/><Relationship Id="rId21" Type="http://schemas.openxmlformats.org/officeDocument/2006/relationships/image" Target="../media/image64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26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25.png"/><Relationship Id="rId32" Type="http://schemas.openxmlformats.org/officeDocument/2006/relationships/image" Target="../media/image30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18.png"/><Relationship Id="rId28" Type="http://schemas.openxmlformats.org/officeDocument/2006/relationships/image" Target="../media/image65.png"/><Relationship Id="rId10" Type="http://schemas.openxmlformats.org/officeDocument/2006/relationships/tags" Target="../tags/tag164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37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25.png"/><Relationship Id="rId3" Type="http://schemas.openxmlformats.org/officeDocument/2006/relationships/tags" Target="../tags/tag173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20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18.png"/><Relationship Id="rId33" Type="http://schemas.openxmlformats.org/officeDocument/2006/relationships/image" Target="../media/image19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17.png"/><Relationship Id="rId32" Type="http://schemas.openxmlformats.org/officeDocument/2006/relationships/image" Target="../media/image69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66.emf"/><Relationship Id="rId28" Type="http://schemas.openxmlformats.org/officeDocument/2006/relationships/image" Target="../media/image27.png"/><Relationship Id="rId36" Type="http://schemas.openxmlformats.org/officeDocument/2006/relationships/image" Target="../media/image30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image" Target="../media/image22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6.png"/><Relationship Id="rId30" Type="http://schemas.openxmlformats.org/officeDocument/2006/relationships/image" Target="../media/image68.png"/><Relationship Id="rId35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191.xml"/><Relationship Id="rId21" Type="http://schemas.openxmlformats.org/officeDocument/2006/relationships/image" Target="../media/image70.emf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image" Target="../media/image71.pn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image" Target="../media/image27.png"/><Relationship Id="rId32" Type="http://schemas.openxmlformats.org/officeDocument/2006/relationships/image" Target="../media/image37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198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36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07.xml"/><Relationship Id="rId21" Type="http://schemas.openxmlformats.org/officeDocument/2006/relationships/image" Target="../media/image72.emf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image" Target="../media/image26.png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image" Target="../media/image25.png"/><Relationship Id="rId32" Type="http://schemas.openxmlformats.org/officeDocument/2006/relationships/image" Target="../media/image37.png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image" Target="../media/image18.png"/><Relationship Id="rId28" Type="http://schemas.openxmlformats.org/officeDocument/2006/relationships/image" Target="../media/image73.png"/><Relationship Id="rId10" Type="http://schemas.openxmlformats.org/officeDocument/2006/relationships/tags" Target="../tags/tag214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36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image" Target="../media/image25.png"/><Relationship Id="rId3" Type="http://schemas.openxmlformats.org/officeDocument/2006/relationships/tags" Target="../tags/tag223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36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image" Target="../media/image18.png"/><Relationship Id="rId33" Type="http://schemas.openxmlformats.org/officeDocument/2006/relationships/image" Target="../media/image19.png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17.png"/><Relationship Id="rId32" Type="http://schemas.openxmlformats.org/officeDocument/2006/relationships/image" Target="../media/image75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image" Target="../media/image74.emf"/><Relationship Id="rId28" Type="http://schemas.openxmlformats.org/officeDocument/2006/relationships/image" Target="../media/image27.png"/><Relationship Id="rId36" Type="http://schemas.openxmlformats.org/officeDocument/2006/relationships/image" Target="../media/image30.png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image" Target="../media/image22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6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41.xml"/><Relationship Id="rId21" Type="http://schemas.openxmlformats.org/officeDocument/2006/relationships/image" Target="../media/image76.emf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image" Target="../media/image26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25.png"/><Relationship Id="rId32" Type="http://schemas.openxmlformats.org/officeDocument/2006/relationships/image" Target="../media/image30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18.png"/><Relationship Id="rId28" Type="http://schemas.openxmlformats.org/officeDocument/2006/relationships/image" Target="../media/image71.png"/><Relationship Id="rId10" Type="http://schemas.openxmlformats.org/officeDocument/2006/relationships/tags" Target="../tags/tag248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37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57.xml"/><Relationship Id="rId21" Type="http://schemas.openxmlformats.org/officeDocument/2006/relationships/image" Target="../media/image77.emf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image" Target="../media/image26.png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image" Target="../media/image25.png"/><Relationship Id="rId32" Type="http://schemas.openxmlformats.org/officeDocument/2006/relationships/image" Target="../media/image30.png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image" Target="../media/image18.png"/><Relationship Id="rId28" Type="http://schemas.openxmlformats.org/officeDocument/2006/relationships/image" Target="../media/image78.png"/><Relationship Id="rId10" Type="http://schemas.openxmlformats.org/officeDocument/2006/relationships/tags" Target="../tags/tag264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81.png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73.xml"/><Relationship Id="rId21" Type="http://schemas.openxmlformats.org/officeDocument/2006/relationships/image" Target="../media/image82.emf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26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25.png"/><Relationship Id="rId32" Type="http://schemas.openxmlformats.org/officeDocument/2006/relationships/image" Target="../media/image30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18.png"/><Relationship Id="rId28" Type="http://schemas.openxmlformats.org/officeDocument/2006/relationships/image" Target="../media/image83.png"/><Relationship Id="rId10" Type="http://schemas.openxmlformats.org/officeDocument/2006/relationships/tags" Target="../tags/tag280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37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image" Target="../media/image25.png"/><Relationship Id="rId3" Type="http://schemas.openxmlformats.org/officeDocument/2006/relationships/tags" Target="../tags/tag289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19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image" Target="../media/image18.png"/><Relationship Id="rId33" Type="http://schemas.openxmlformats.org/officeDocument/2006/relationships/image" Target="../media/image36.png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17.png"/><Relationship Id="rId32" Type="http://schemas.openxmlformats.org/officeDocument/2006/relationships/image" Target="../media/image86.pn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image" Target="../media/image84.emf"/><Relationship Id="rId28" Type="http://schemas.openxmlformats.org/officeDocument/2006/relationships/image" Target="../media/image27.png"/><Relationship Id="rId36" Type="http://schemas.openxmlformats.org/officeDocument/2006/relationships/image" Target="../media/image30.png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31" Type="http://schemas.openxmlformats.org/officeDocument/2006/relationships/image" Target="../media/image22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6.png"/><Relationship Id="rId30" Type="http://schemas.openxmlformats.org/officeDocument/2006/relationships/image" Target="../media/image85.png"/><Relationship Id="rId35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image" Target="../media/image26.png"/><Relationship Id="rId3" Type="http://schemas.openxmlformats.org/officeDocument/2006/relationships/tags" Target="../tags/tag307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91.png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image" Target="../media/image25.png"/><Relationship Id="rId33" Type="http://schemas.openxmlformats.org/officeDocument/2006/relationships/image" Target="../media/image90.png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18.png"/><Relationship Id="rId32" Type="http://schemas.openxmlformats.org/officeDocument/2006/relationships/image" Target="../media/image40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3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image" Target="../media/image87.emf"/><Relationship Id="rId27" Type="http://schemas.openxmlformats.org/officeDocument/2006/relationships/image" Target="../media/image27.png"/><Relationship Id="rId30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26" Type="http://schemas.openxmlformats.org/officeDocument/2006/relationships/image" Target="../media/image26.png"/><Relationship Id="rId3" Type="http://schemas.openxmlformats.org/officeDocument/2006/relationships/tags" Target="../tags/tag324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88.png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5" Type="http://schemas.openxmlformats.org/officeDocument/2006/relationships/image" Target="../media/image25.png"/><Relationship Id="rId33" Type="http://schemas.openxmlformats.org/officeDocument/2006/relationships/image" Target="../media/image93.png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89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image" Target="../media/image18.png"/><Relationship Id="rId32" Type="http://schemas.openxmlformats.org/officeDocument/2006/relationships/image" Target="../media/image90.png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3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0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image" Target="../media/image92.emf"/><Relationship Id="rId27" Type="http://schemas.openxmlformats.org/officeDocument/2006/relationships/image" Target="../media/image27.png"/><Relationship Id="rId30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41.xml"/><Relationship Id="rId21" Type="http://schemas.openxmlformats.org/officeDocument/2006/relationships/image" Target="../media/image94.emf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image" Target="../media/image26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96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image" Target="../media/image25.png"/><Relationship Id="rId32" Type="http://schemas.openxmlformats.org/officeDocument/2006/relationships/image" Target="../media/image88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image" Target="../media/image18.png"/><Relationship Id="rId28" Type="http://schemas.openxmlformats.org/officeDocument/2006/relationships/image" Target="../media/image95.png"/><Relationship Id="rId10" Type="http://schemas.openxmlformats.org/officeDocument/2006/relationships/tags" Target="../tags/tag348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97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image" Target="../media/image17.png"/><Relationship Id="rId27" Type="http://schemas.openxmlformats.org/officeDocument/2006/relationships/image" Target="../media/image32.png"/><Relationship Id="rId30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57.xml"/><Relationship Id="rId21" Type="http://schemas.openxmlformats.org/officeDocument/2006/relationships/image" Target="../media/image98.emf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image" Target="../media/image26.png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95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image" Target="../media/image25.png"/><Relationship Id="rId32" Type="http://schemas.openxmlformats.org/officeDocument/2006/relationships/image" Target="../media/image88.png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image" Target="../media/image18.png"/><Relationship Id="rId28" Type="http://schemas.openxmlformats.org/officeDocument/2006/relationships/image" Target="../media/image32.png"/><Relationship Id="rId10" Type="http://schemas.openxmlformats.org/officeDocument/2006/relationships/tags" Target="../tags/tag364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99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73.xml"/><Relationship Id="rId21" Type="http://schemas.openxmlformats.org/officeDocument/2006/relationships/image" Target="../media/image100.emf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image" Target="../media/image26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95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image" Target="../media/image25.png"/><Relationship Id="rId32" Type="http://schemas.openxmlformats.org/officeDocument/2006/relationships/image" Target="../media/image88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image" Target="../media/image18.png"/><Relationship Id="rId28" Type="http://schemas.openxmlformats.org/officeDocument/2006/relationships/image" Target="../media/image32.png"/><Relationship Id="rId10" Type="http://schemas.openxmlformats.org/officeDocument/2006/relationships/tags" Target="../tags/tag380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99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image" Target="../media/image26.png"/><Relationship Id="rId3" Type="http://schemas.openxmlformats.org/officeDocument/2006/relationships/tags" Target="../tags/tag389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43.png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image" Target="../media/image25.png"/><Relationship Id="rId33" Type="http://schemas.openxmlformats.org/officeDocument/2006/relationships/image" Target="../media/image42.png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image" Target="../media/image18.png"/><Relationship Id="rId32" Type="http://schemas.openxmlformats.org/officeDocument/2006/relationships/image" Target="../media/image102.png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39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0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image" Target="../media/image101.emf"/><Relationship Id="rId27" Type="http://schemas.openxmlformats.org/officeDocument/2006/relationships/image" Target="../media/image27.png"/><Relationship Id="rId30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image" Target="../media/image26.png"/><Relationship Id="rId3" Type="http://schemas.openxmlformats.org/officeDocument/2006/relationships/tags" Target="../tags/tag406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43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image" Target="../media/image25.png"/><Relationship Id="rId33" Type="http://schemas.openxmlformats.org/officeDocument/2006/relationships/image" Target="../media/image42.png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image" Target="../media/image18.png"/><Relationship Id="rId32" Type="http://schemas.openxmlformats.org/officeDocument/2006/relationships/image" Target="../media/image105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41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0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image" Target="../media/image103.emf"/><Relationship Id="rId27" Type="http://schemas.openxmlformats.org/officeDocument/2006/relationships/image" Target="../media/image27.png"/><Relationship Id="rId30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image" Target="../media/image26.png"/><Relationship Id="rId3" Type="http://schemas.openxmlformats.org/officeDocument/2006/relationships/tags" Target="../tags/tag423.xml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42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image" Target="../media/image25.png"/><Relationship Id="rId33" Type="http://schemas.openxmlformats.org/officeDocument/2006/relationships/image" Target="../media/image43.png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image" Target="../media/image17.png"/><Relationship Id="rId28" Type="http://schemas.openxmlformats.org/officeDocument/2006/relationships/image" Target="../media/image107.png"/><Relationship Id="rId10" Type="http://schemas.openxmlformats.org/officeDocument/2006/relationships/tags" Target="../tags/tag43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9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image" Target="../media/image106.emf"/><Relationship Id="rId27" Type="http://schemas.openxmlformats.org/officeDocument/2006/relationships/image" Target="../media/image27.png"/><Relationship Id="rId30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26" Type="http://schemas.openxmlformats.org/officeDocument/2006/relationships/image" Target="../media/image26.png"/><Relationship Id="rId3" Type="http://schemas.openxmlformats.org/officeDocument/2006/relationships/tags" Target="../tags/tag440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42.png"/><Relationship Id="rId7" Type="http://schemas.openxmlformats.org/officeDocument/2006/relationships/tags" Target="../tags/tag444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image" Target="../media/image25.png"/><Relationship Id="rId33" Type="http://schemas.openxmlformats.org/officeDocument/2006/relationships/image" Target="../media/image56.png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442.xml"/><Relationship Id="rId15" Type="http://schemas.openxmlformats.org/officeDocument/2006/relationships/tags" Target="../tags/tag452.xml"/><Relationship Id="rId23" Type="http://schemas.openxmlformats.org/officeDocument/2006/relationships/image" Target="../media/image17.png"/><Relationship Id="rId28" Type="http://schemas.openxmlformats.org/officeDocument/2006/relationships/image" Target="../media/image111.png"/><Relationship Id="rId10" Type="http://schemas.openxmlformats.org/officeDocument/2006/relationships/tags" Target="../tags/tag44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7.png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image" Target="../media/image110.emf"/><Relationship Id="rId27" Type="http://schemas.openxmlformats.org/officeDocument/2006/relationships/image" Target="../media/image27.png"/><Relationship Id="rId30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57.xml"/><Relationship Id="rId21" Type="http://schemas.openxmlformats.org/officeDocument/2006/relationships/image" Target="../media/image114.emf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image" Target="../media/image26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image" Target="../media/image25.png"/><Relationship Id="rId32" Type="http://schemas.openxmlformats.org/officeDocument/2006/relationships/image" Target="../media/image43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image" Target="../media/image18.png"/><Relationship Id="rId28" Type="http://schemas.openxmlformats.org/officeDocument/2006/relationships/image" Target="../media/image115.png"/><Relationship Id="rId10" Type="http://schemas.openxmlformats.org/officeDocument/2006/relationships/tags" Target="../tags/tag464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46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73.xml"/><Relationship Id="rId21" Type="http://schemas.openxmlformats.org/officeDocument/2006/relationships/image" Target="../media/image116.emf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image" Target="../media/image26.pn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85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image" Target="../media/image18.png"/><Relationship Id="rId28" Type="http://schemas.openxmlformats.org/officeDocument/2006/relationships/image" Target="../media/image56.png"/><Relationship Id="rId10" Type="http://schemas.openxmlformats.org/officeDocument/2006/relationships/tags" Target="../tags/tag480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36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image" Target="../media/image17.png"/><Relationship Id="rId27" Type="http://schemas.openxmlformats.org/officeDocument/2006/relationships/image" Target="../media/image117.png"/><Relationship Id="rId30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13" Type="http://schemas.openxmlformats.org/officeDocument/2006/relationships/tags" Target="../tags/tag49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89.xml"/><Relationship Id="rId21" Type="http://schemas.openxmlformats.org/officeDocument/2006/relationships/image" Target="../media/image118.emf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image" Target="../media/image26.png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85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image" Target="../media/image25.png"/><Relationship Id="rId32" Type="http://schemas.openxmlformats.org/officeDocument/2006/relationships/image" Target="../media/image36.png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image" Target="../media/image18.png"/><Relationship Id="rId28" Type="http://schemas.openxmlformats.org/officeDocument/2006/relationships/image" Target="../media/image119.png"/><Relationship Id="rId10" Type="http://schemas.openxmlformats.org/officeDocument/2006/relationships/tags" Target="../tags/tag496.xml"/><Relationship Id="rId19" Type="http://schemas.openxmlformats.org/officeDocument/2006/relationships/notesSlide" Target="../notesSlides/notesSlide33.xml"/><Relationship Id="rId31" Type="http://schemas.openxmlformats.org/officeDocument/2006/relationships/image" Target="../media/image19.png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image" Target="../media/image25.png"/><Relationship Id="rId3" Type="http://schemas.openxmlformats.org/officeDocument/2006/relationships/tags" Target="../tags/tag505.xml"/><Relationship Id="rId21" Type="http://schemas.openxmlformats.org/officeDocument/2006/relationships/notesSlide" Target="../notesSlides/notesSlide34.xml"/><Relationship Id="rId34" Type="http://schemas.openxmlformats.org/officeDocument/2006/relationships/image" Target="../media/image55.png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image" Target="../media/image17.png"/><Relationship Id="rId32" Type="http://schemas.openxmlformats.org/officeDocument/2006/relationships/image" Target="../media/image37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image" Target="../media/image120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31" Type="http://schemas.openxmlformats.org/officeDocument/2006/relationships/image" Target="../media/image122.png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26.png"/><Relationship Id="rId30" Type="http://schemas.openxmlformats.org/officeDocument/2006/relationships/image" Target="../media/image121.png"/><Relationship Id="rId35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tags" Target="../tags/tag538.xml"/><Relationship Id="rId26" Type="http://schemas.openxmlformats.org/officeDocument/2006/relationships/image" Target="../media/image25.png"/><Relationship Id="rId3" Type="http://schemas.openxmlformats.org/officeDocument/2006/relationships/tags" Target="../tags/tag523.xml"/><Relationship Id="rId21" Type="http://schemas.openxmlformats.org/officeDocument/2006/relationships/notesSlide" Target="../notesSlides/notesSlide35.xml"/><Relationship Id="rId34" Type="http://schemas.openxmlformats.org/officeDocument/2006/relationships/image" Target="../media/image22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image" Target="../media/image18.png"/><Relationship Id="rId33" Type="http://schemas.openxmlformats.org/officeDocument/2006/relationships/image" Target="../media/image56.png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4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image" Target="../media/image17.png"/><Relationship Id="rId32" Type="http://schemas.openxmlformats.org/officeDocument/2006/relationships/image" Target="../media/image55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image" Target="../media/image123.emf"/><Relationship Id="rId28" Type="http://schemas.openxmlformats.org/officeDocument/2006/relationships/image" Target="../media/image27.png"/><Relationship Id="rId36" Type="http://schemas.openxmlformats.org/officeDocument/2006/relationships/image" Target="../media/image58.png"/><Relationship Id="rId10" Type="http://schemas.openxmlformats.org/officeDocument/2006/relationships/tags" Target="../tags/tag530.xml"/><Relationship Id="rId19" Type="http://schemas.openxmlformats.org/officeDocument/2006/relationships/tags" Target="../tags/tag539.xml"/><Relationship Id="rId31" Type="http://schemas.openxmlformats.org/officeDocument/2006/relationships/image" Target="../media/image45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26.png"/><Relationship Id="rId30" Type="http://schemas.openxmlformats.org/officeDocument/2006/relationships/image" Target="../media/image37.png"/><Relationship Id="rId35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image" Target="../media/image25.png"/><Relationship Id="rId3" Type="http://schemas.openxmlformats.org/officeDocument/2006/relationships/tags" Target="../tags/tag541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22.png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image" Target="../media/image18.png"/><Relationship Id="rId33" Type="http://schemas.openxmlformats.org/officeDocument/2006/relationships/image" Target="../media/image56.png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6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image" Target="../media/image17.png"/><Relationship Id="rId32" Type="http://schemas.openxmlformats.org/officeDocument/2006/relationships/image" Target="../media/image55.png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image" Target="../media/image125.emf"/><Relationship Id="rId28" Type="http://schemas.openxmlformats.org/officeDocument/2006/relationships/image" Target="../media/image27.png"/><Relationship Id="rId36" Type="http://schemas.openxmlformats.org/officeDocument/2006/relationships/image" Target="../media/image127.png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31" Type="http://schemas.openxmlformats.org/officeDocument/2006/relationships/image" Target="../media/image45.pn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6.png"/><Relationship Id="rId30" Type="http://schemas.openxmlformats.org/officeDocument/2006/relationships/image" Target="../media/image37.png"/><Relationship Id="rId35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13" Type="http://schemas.openxmlformats.org/officeDocument/2006/relationships/image" Target="../media/image131.png"/><Relationship Id="rId3" Type="http://schemas.openxmlformats.org/officeDocument/2006/relationships/tags" Target="../tags/tag56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0.png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image" Target="../media/image129.png"/><Relationship Id="rId5" Type="http://schemas.openxmlformats.org/officeDocument/2006/relationships/tags" Target="../tags/tag562.xml"/><Relationship Id="rId10" Type="http://schemas.openxmlformats.org/officeDocument/2006/relationships/image" Target="../media/image5.png"/><Relationship Id="rId4" Type="http://schemas.openxmlformats.org/officeDocument/2006/relationships/tags" Target="../tags/tag561.xml"/><Relationship Id="rId9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34.xml"/><Relationship Id="rId21" Type="http://schemas.openxmlformats.org/officeDocument/2006/relationships/image" Target="../media/image24.e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8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7.png"/><Relationship Id="rId32" Type="http://schemas.openxmlformats.org/officeDocument/2006/relationships/image" Target="../media/image3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tags" Target="../tags/tag41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0.xml"/><Relationship Id="rId21" Type="http://schemas.openxmlformats.org/officeDocument/2006/relationships/image" Target="../media/image34.emf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26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25.png"/><Relationship Id="rId32" Type="http://schemas.openxmlformats.org/officeDocument/2006/relationships/image" Target="../media/image30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18.png"/><Relationship Id="rId28" Type="http://schemas.openxmlformats.org/officeDocument/2006/relationships/image" Target="../media/image35.png"/><Relationship Id="rId10" Type="http://schemas.openxmlformats.org/officeDocument/2006/relationships/tags" Target="../tags/tag57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37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26.png"/><Relationship Id="rId3" Type="http://schemas.openxmlformats.org/officeDocument/2006/relationships/tags" Target="../tags/tag66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43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25.png"/><Relationship Id="rId33" Type="http://schemas.openxmlformats.org/officeDocument/2006/relationships/image" Target="../media/image42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18.png"/><Relationship Id="rId32" Type="http://schemas.openxmlformats.org/officeDocument/2006/relationships/image" Target="../media/image41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7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0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38.emf"/><Relationship Id="rId27" Type="http://schemas.openxmlformats.org/officeDocument/2006/relationships/image" Target="../media/image27.png"/><Relationship Id="rId30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83.xml"/><Relationship Id="rId21" Type="http://schemas.openxmlformats.org/officeDocument/2006/relationships/image" Target="../media/image44.emf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image" Target="../media/image26.png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5.v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image" Target="../media/image25.png"/><Relationship Id="rId32" Type="http://schemas.openxmlformats.org/officeDocument/2006/relationships/image" Target="../media/image43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image" Target="../media/image18.png"/><Relationship Id="rId28" Type="http://schemas.openxmlformats.org/officeDocument/2006/relationships/image" Target="../media/image45.png"/><Relationship Id="rId10" Type="http://schemas.openxmlformats.org/officeDocument/2006/relationships/tags" Target="../tags/tag90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47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image" Target="../media/image17.png"/><Relationship Id="rId27" Type="http://schemas.openxmlformats.org/officeDocument/2006/relationships/image" Target="../media/image32.png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8 February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04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72470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70" y="6468393"/>
            <a:ext cx="83011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521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26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703138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5" y="6468393"/>
            <a:ext cx="830386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7238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071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413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454154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9056" y="6546660"/>
            <a:ext cx="709387" cy="23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513" y="861178"/>
            <a:ext cx="1624711" cy="283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3691815"/>
            <a:ext cx="490651" cy="283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2808544"/>
            <a:ext cx="207385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1853852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897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804761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477" y="6477000"/>
            <a:ext cx="746962" cy="248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861178"/>
            <a:ext cx="3023102" cy="377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3691815"/>
            <a:ext cx="207206" cy="263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2833944"/>
            <a:ext cx="169679" cy="263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936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803818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116" y="5256213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813" y="6557537"/>
            <a:ext cx="676718" cy="225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71" y="861178"/>
            <a:ext cx="2588159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1815"/>
            <a:ext cx="169532" cy="263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3944"/>
            <a:ext cx="207008" cy="263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719" cy="282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5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857237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861178"/>
            <a:ext cx="2361670" cy="377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16764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50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14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010008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5871" y="6393237"/>
            <a:ext cx="738403" cy="245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3497" y="861178"/>
            <a:ext cx="1436276" cy="35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049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69168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245" y="5205413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813" y="6557537"/>
            <a:ext cx="676718" cy="225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193" y="861178"/>
            <a:ext cx="1624885" cy="302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17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67113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172" y="6393238"/>
            <a:ext cx="616858" cy="205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947" y="861178"/>
            <a:ext cx="2361378" cy="377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436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4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269906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34" y="6540500"/>
            <a:ext cx="727889" cy="242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816" y="861178"/>
            <a:ext cx="2077639" cy="434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623228" cy="396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207226" cy="283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489125" cy="282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52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977164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440728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99" y="6393236"/>
            <a:ext cx="863601" cy="28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183" y="861178"/>
            <a:ext cx="2360905" cy="377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98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223829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920" y="5192713"/>
            <a:ext cx="491334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99" y="6400800"/>
            <a:ext cx="863601" cy="28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861178"/>
            <a:ext cx="3135665" cy="37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325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2294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83848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714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106395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300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881172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714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204" y="1030252"/>
            <a:ext cx="1291460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38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310700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688" y="457200"/>
            <a:ext cx="3949912" cy="138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58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166833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968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64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661707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7" y="6468393"/>
            <a:ext cx="671783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780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91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22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95858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96327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5584" y="722482"/>
            <a:ext cx="2797474" cy="283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686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630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345503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727548"/>
            <a:ext cx="1133740" cy="472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426" y="722482"/>
            <a:ext cx="3742574" cy="377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956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17569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552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57200"/>
            <a:ext cx="268355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887715" cy="20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247110" cy="226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548" y="762000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19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137466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485511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593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302003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98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178870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3530252" y="1359074"/>
            <a:ext cx="190500" cy="82567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074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820054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985" y="457200"/>
            <a:ext cx="5988869" cy="1020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6686550" y="1369491"/>
            <a:ext cx="95250" cy="484361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199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4168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75" y="5218635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33400"/>
            <a:ext cx="2758380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928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91806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0" y="442586"/>
            <a:ext cx="5007287" cy="410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4788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12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653996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7" y="442586"/>
            <a:ext cx="5185771" cy="410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432" y="698326"/>
            <a:ext cx="2844023" cy="87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4788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904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760476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27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187602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085" y="861178"/>
            <a:ext cx="1719568" cy="35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1400"/>
            <a:ext cx="7176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70" y="6468393"/>
            <a:ext cx="830115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1676400"/>
            <a:ext cx="109066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394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045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9820583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398" y="6475387"/>
            <a:ext cx="1140747" cy="307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3759" y="861178"/>
            <a:ext cx="2795753" cy="415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161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637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141790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228" y="722482"/>
            <a:ext cx="3629170" cy="377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045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10937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36202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70" y="6468393"/>
            <a:ext cx="83011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6" y="457200"/>
            <a:ext cx="4514728" cy="137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678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Incorrect|smicln|Incorrect|smicln|Correct|smicln|Incorrec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  <p:tag name="CORRECTPOINTVALUE" val="0"/>
  <p:tag name="INCORRECTPOINTVALUE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20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  <p:tag name="CORRECTPOINTVALUE" val="0"/>
  <p:tag name="INCORRECTPOINTVALUE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100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03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VALUES" val="Incorrect|smicln|Incorrect|smicln|Incorrect|smicln|Correct"/>
  <p:tag name="CORRECTPOINTVALUE" val="0"/>
  <p:tag name="INCORRECTPOINTVALUE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89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4B6C91556EB40CAA9D27D489AD5D385"/>
  <p:tag name="VALUES" val="Correct|smicln|Incorrect|smicln|Incorrect|smicln|Incorrect"/>
  <p:tag name="CORRECTPOINTVALUE" val="0"/>
  <p:tag name="INCORRECTPOINTVALUE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57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  <p:tag name="CORRECTPOINTVALUE" val="0"/>
  <p:tag name="INCORRECTPOINTVALUE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0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86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VALUES" val="Incorrect|smicln|Incorrect|smicln|Incorrect|smicln|Correct"/>
  <p:tag name="CORRECTPOINTVALUE" val="0"/>
  <p:tag name="INCORRECTPOINTVALUE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0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77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VALUES" val="Correct|smicln|Incorrect|smicln|Incorrect|smicln|Incorrect"/>
  <p:tag name="CORRECTPOINTVALUE" val="0"/>
  <p:tag name="INCORRECTPOINTVALUE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57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  <p:tag name="CORRECTPOINTVALUE" val="0"/>
  <p:tag name="INCORRECTPOINTVALUE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e^5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72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  <p:tag name="CORRECTPOINTVALUE" val="0"/>
  <p:tag name="INCORRECTPOINTVALUE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8(8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13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VALUES" val="Incorrect|smicln|Incorrect|smicln|Incorrect|smicln|Correct"/>
  <p:tag name="CORRECTPOINTVALUE" val="0"/>
  <p:tag name="INCORRECTPOINTVALUE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0.0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9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A11691C4AAD479AB7E7834177C0FA05"/>
  <p:tag name="VALUES" val="Incorrect|smicln|Correct|smicln|Incorrect|smicln|Incorrec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623AD8D2059845BEB90764553F1B160E"/>
  <p:tag name="VALUES" val="Incorrect|smicln|Incorrect|smicln|Correct|smicln|Incorrect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24874A31E88941098008E423B5BED2A1"/>
  <p:tag name="CORRECTPOINTVALUE" val="20"/>
  <p:tag name="INCORRECTPOINTVALUE" val="10"/>
  <p:tag name="VALUES" val="Correct|smicln|Incorrect|smicln|In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66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2576DCB8417400DBB04FBDA9880C4FC"/>
  <p:tag name="CORRECTPOINTVALUE" val="0"/>
  <p:tag name="INCORRECTPOINTVALUE" val="0"/>
  <p:tag name="VALUES" val="Incorrect|smicln|Correct|smicln|Incorrect|smicln|Incorrec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880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72C1D1EA0864C28B619776C01BF5E45"/>
  <p:tag name="CORRECTPOINTVALUE" val="0"/>
  <p:tag name="INCORRECTPOINTVALUE" val="0"/>
  <p:tag name="VALUES" val="Incorrect|smicln|Incorrect|smicln|Correct|smicln|Incorrec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72C1D1EA0864C28B619776C01BF5E45"/>
  <p:tag name="CORRECTPOINTVALUE" val="0"/>
  <p:tag name="INCORRECTPOINTVALUE" val="0"/>
  <p:tag name="VALUES" val="Correct|smicln|Incorrect|smicln|Incorrect|smicln|Incorrec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708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ln7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41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74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x]-1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004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7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22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DC5E4913A504B849E5A115CFC3F35F4"/>
  <p:tag name="VALUES" val="Correct|smicln|Incorrect|smicln|Incorrect|smicln|Incorrect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\sin 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75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left[\frac{2t^5+8t^4}{t^2(\sin^2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2726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02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-x^2-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778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8(1/8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2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x]-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95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E1E943E6E4F9ABCFE7D16CE39E917"/>
  <p:tag name="CORRECTPOINTVALUE" val="20"/>
  <p:tag name="INCORRECTPOINTVALUE" val="10"/>
  <p:tag name="VALUES" val="Incorrect|smicln|Incorrect|smicln|Correct|smicln|Incorrec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left[\frac{\sqrt{4t^6+9t^4}}{t(\sin t)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699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20"/>
  <p:tag name="INCORRECTPOINTVALUE" val="10"/>
  <p:tag name="VALUES" val="Incorrect|smicln|Correct|smicln|Incorrect|smicln|Incorr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1640</Words>
  <Application>Microsoft Office PowerPoint</Application>
  <PresentationFormat>On-screen Show (4:3)</PresentationFormat>
  <Paragraphs>1541</Paragraphs>
  <Slides>39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144</cp:revision>
  <dcterms:created xsi:type="dcterms:W3CDTF">2009-01-22T21:52:53Z</dcterms:created>
  <dcterms:modified xsi:type="dcterms:W3CDTF">2013-02-07T18:33:48Z</dcterms:modified>
</cp:coreProperties>
</file>