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2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3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5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6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7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8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0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2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3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4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25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6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7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8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29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30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31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32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3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34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35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36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37.xml" ContentType="application/vnd.openxmlformats-officedocument.presentationml.notesSlide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481" r:id="rId6"/>
    <p:sldId id="479" r:id="rId7"/>
    <p:sldId id="480" r:id="rId8"/>
    <p:sldId id="478" r:id="rId9"/>
    <p:sldId id="446" r:id="rId10"/>
    <p:sldId id="460" r:id="rId11"/>
    <p:sldId id="319" r:id="rId12"/>
    <p:sldId id="422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82" r:id="rId25"/>
    <p:sldId id="483" r:id="rId26"/>
    <p:sldId id="484" r:id="rId27"/>
    <p:sldId id="461" r:id="rId28"/>
    <p:sldId id="462" r:id="rId29"/>
    <p:sldId id="459" r:id="rId30"/>
    <p:sldId id="454" r:id="rId31"/>
    <p:sldId id="455" r:id="rId32"/>
    <p:sldId id="456" r:id="rId33"/>
    <p:sldId id="457" r:id="rId34"/>
    <p:sldId id="458" r:id="rId35"/>
    <p:sldId id="440" r:id="rId36"/>
    <p:sldId id="441" r:id="rId37"/>
    <p:sldId id="442" r:id="rId38"/>
    <p:sldId id="443" r:id="rId39"/>
    <p:sldId id="438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5" autoAdjust="0"/>
    <p:restoredTop sz="94660"/>
  </p:normalViewPr>
  <p:slideViewPr>
    <p:cSldViewPr>
      <p:cViewPr varScale="1">
        <p:scale>
          <a:sx n="88" d="100"/>
          <a:sy n="88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32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52.png"/><Relationship Id="rId3" Type="http://schemas.openxmlformats.org/officeDocument/2006/relationships/tags" Target="../tags/tag102.xml"/><Relationship Id="rId21" Type="http://schemas.openxmlformats.org/officeDocument/2006/relationships/image" Target="../media/image17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9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image" Target="../media/image56.emf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51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10" Type="http://schemas.openxmlformats.org/officeDocument/2006/relationships/tags" Target="../tags/tag109.xml"/><Relationship Id="rId19" Type="http://schemas.openxmlformats.org/officeDocument/2006/relationships/oleObject" Target="../embeddings/oleObject6.bin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18.png"/><Relationship Id="rId27" Type="http://schemas.openxmlformats.org/officeDocument/2006/relationships/image" Target="../media/image53.png"/><Relationship Id="rId30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58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59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123.xml"/><Relationship Id="rId21" Type="http://schemas.openxmlformats.org/officeDocument/2006/relationships/image" Target="../media/image60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27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26.png"/><Relationship Id="rId32" Type="http://schemas.openxmlformats.org/officeDocument/2006/relationships/image" Target="../media/image63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130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34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139.xml"/><Relationship Id="rId21" Type="http://schemas.openxmlformats.org/officeDocument/2006/relationships/image" Target="../media/image64.emf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27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146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34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17.png"/><Relationship Id="rId27" Type="http://schemas.openxmlformats.org/officeDocument/2006/relationships/image" Target="../media/image65.png"/><Relationship Id="rId30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155.xml"/><Relationship Id="rId21" Type="http://schemas.openxmlformats.org/officeDocument/2006/relationships/image" Target="../media/image68.emf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27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16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34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17.png"/><Relationship Id="rId27" Type="http://schemas.openxmlformats.org/officeDocument/2006/relationships/image" Target="../media/image69.png"/><Relationship Id="rId30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25.png"/><Relationship Id="rId3" Type="http://schemas.openxmlformats.org/officeDocument/2006/relationships/tags" Target="../tags/tag171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33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18.png"/><Relationship Id="rId33" Type="http://schemas.openxmlformats.org/officeDocument/2006/relationships/image" Target="../media/image32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17.png"/><Relationship Id="rId32" Type="http://schemas.openxmlformats.org/officeDocument/2006/relationships/image" Target="../media/image31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24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30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image" Target="../media/image26.png"/><Relationship Id="rId3" Type="http://schemas.openxmlformats.org/officeDocument/2006/relationships/tags" Target="../tags/tag189.xml"/><Relationship Id="rId21" Type="http://schemas.openxmlformats.org/officeDocument/2006/relationships/oleObject" Target="../embeddings/oleObject11.bin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18.png"/><Relationship Id="rId32" Type="http://schemas.openxmlformats.org/officeDocument/2006/relationships/image" Target="../media/image39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17.png"/><Relationship Id="rId28" Type="http://schemas.openxmlformats.org/officeDocument/2006/relationships/image" Target="../media/image28.png"/><Relationship Id="rId10" Type="http://schemas.openxmlformats.org/officeDocument/2006/relationships/tags" Target="../tags/tag1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8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36.emf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06.xml"/><Relationship Id="rId21" Type="http://schemas.openxmlformats.org/officeDocument/2006/relationships/image" Target="../media/image72.emf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image" Target="../media/image26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image" Target="../media/image18.png"/><Relationship Id="rId28" Type="http://schemas.openxmlformats.org/officeDocument/2006/relationships/image" Target="../media/image73.png"/><Relationship Id="rId10" Type="http://schemas.openxmlformats.org/officeDocument/2006/relationships/tags" Target="../tags/tag213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34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image" Target="../media/image17.png"/><Relationship Id="rId27" Type="http://schemas.openxmlformats.org/officeDocument/2006/relationships/image" Target="../media/image28.png"/><Relationship Id="rId30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22.xml"/><Relationship Id="rId21" Type="http://schemas.openxmlformats.org/officeDocument/2006/relationships/image" Target="../media/image75.emf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image" Target="../media/image26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77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image" Target="../media/image18.png"/><Relationship Id="rId28" Type="http://schemas.openxmlformats.org/officeDocument/2006/relationships/image" Target="../media/image34.png"/><Relationship Id="rId10" Type="http://schemas.openxmlformats.org/officeDocument/2006/relationships/tags" Target="../tags/tag229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28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17.png"/><Relationship Id="rId27" Type="http://schemas.openxmlformats.org/officeDocument/2006/relationships/image" Target="../media/image76.png"/><Relationship Id="rId30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38.xml"/><Relationship Id="rId21" Type="http://schemas.openxmlformats.org/officeDocument/2006/relationships/image" Target="../media/image79.emf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26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77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18.png"/><Relationship Id="rId28" Type="http://schemas.openxmlformats.org/officeDocument/2006/relationships/image" Target="../media/image34.png"/><Relationship Id="rId10" Type="http://schemas.openxmlformats.org/officeDocument/2006/relationships/tags" Target="../tags/tag245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28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17.png"/><Relationship Id="rId27" Type="http://schemas.openxmlformats.org/officeDocument/2006/relationships/image" Target="../media/image76.png"/><Relationship Id="rId30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254.xml"/><Relationship Id="rId21" Type="http://schemas.openxmlformats.org/officeDocument/2006/relationships/image" Target="../media/image80.emf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27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image" Target="../media/image18.png"/><Relationship Id="rId28" Type="http://schemas.openxmlformats.org/officeDocument/2006/relationships/image" Target="../media/image82.png"/><Relationship Id="rId10" Type="http://schemas.openxmlformats.org/officeDocument/2006/relationships/tags" Target="../tags/tag261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34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image" Target="../media/image17.png"/><Relationship Id="rId27" Type="http://schemas.openxmlformats.org/officeDocument/2006/relationships/image" Target="../media/image81.png"/><Relationship Id="rId30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70.xml"/><Relationship Id="rId21" Type="http://schemas.openxmlformats.org/officeDocument/2006/relationships/image" Target="../media/image84.emf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image" Target="../media/image26.png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image" Target="../media/image18.png"/><Relationship Id="rId28" Type="http://schemas.openxmlformats.org/officeDocument/2006/relationships/image" Target="../media/image85.png"/><Relationship Id="rId10" Type="http://schemas.openxmlformats.org/officeDocument/2006/relationships/tags" Target="../tags/tag277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87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image" Target="../media/image17.png"/><Relationship Id="rId27" Type="http://schemas.openxmlformats.org/officeDocument/2006/relationships/image" Target="../media/image34.png"/><Relationship Id="rId30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image" Target="../media/image17.png"/><Relationship Id="rId3" Type="http://schemas.openxmlformats.org/officeDocument/2006/relationships/tags" Target="../tags/tag286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93.png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image" Target="../media/image89.png"/><Relationship Id="rId33" Type="http://schemas.openxmlformats.org/officeDocument/2006/relationships/image" Target="../media/image92.png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28.png"/><Relationship Id="rId32" Type="http://schemas.openxmlformats.org/officeDocument/2006/relationships/image" Target="../media/image91.png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tags" Target="../tags/tag2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0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image" Target="../media/image88.emf"/><Relationship Id="rId27" Type="http://schemas.openxmlformats.org/officeDocument/2006/relationships/image" Target="../media/image18.png"/><Relationship Id="rId30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image" Target="../media/image25.png"/><Relationship Id="rId3" Type="http://schemas.openxmlformats.org/officeDocument/2006/relationships/tags" Target="../tags/tag303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99.png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image" Target="../media/image18.png"/><Relationship Id="rId33" Type="http://schemas.openxmlformats.org/officeDocument/2006/relationships/image" Target="../media/image98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image" Target="../media/image17.png"/><Relationship Id="rId32" Type="http://schemas.openxmlformats.org/officeDocument/2006/relationships/image" Target="../media/image97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image" Target="../media/image94.emf"/><Relationship Id="rId28" Type="http://schemas.openxmlformats.org/officeDocument/2006/relationships/image" Target="../media/image27.png"/><Relationship Id="rId36" Type="http://schemas.openxmlformats.org/officeDocument/2006/relationships/image" Target="../media/image101.pn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image" Target="../media/image22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6.png"/><Relationship Id="rId30" Type="http://schemas.openxmlformats.org/officeDocument/2006/relationships/image" Target="../media/image96.png"/><Relationship Id="rId35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image" Target="../media/image25.png"/><Relationship Id="rId3" Type="http://schemas.openxmlformats.org/officeDocument/2006/relationships/tags" Target="../tags/tag321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07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image" Target="../media/image18.png"/><Relationship Id="rId33" Type="http://schemas.openxmlformats.org/officeDocument/2006/relationships/image" Target="../media/image106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17.png"/><Relationship Id="rId32" Type="http://schemas.openxmlformats.org/officeDocument/2006/relationships/image" Target="../media/image105.png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image" Target="../media/image102.emf"/><Relationship Id="rId28" Type="http://schemas.openxmlformats.org/officeDocument/2006/relationships/image" Target="../media/image27.png"/><Relationship Id="rId36" Type="http://schemas.openxmlformats.org/officeDocument/2006/relationships/image" Target="../media/image109.png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image" Target="../media/image22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6.png"/><Relationship Id="rId30" Type="http://schemas.openxmlformats.org/officeDocument/2006/relationships/image" Target="../media/image104.png"/><Relationship Id="rId35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image" Target="../media/image26.png"/><Relationship Id="rId3" Type="http://schemas.openxmlformats.org/officeDocument/2006/relationships/tags" Target="../tags/tag339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22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image" Target="../media/image25.png"/><Relationship Id="rId33" Type="http://schemas.openxmlformats.org/officeDocument/2006/relationships/image" Target="../media/image116.png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18.png"/><Relationship Id="rId32" Type="http://schemas.openxmlformats.org/officeDocument/2006/relationships/image" Target="../media/image115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image" Target="../media/image17.png"/><Relationship Id="rId28" Type="http://schemas.openxmlformats.org/officeDocument/2006/relationships/image" Target="../media/image111.png"/><Relationship Id="rId10" Type="http://schemas.openxmlformats.org/officeDocument/2006/relationships/tags" Target="../tags/tag3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4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image" Target="../media/image110.emf"/><Relationship Id="rId27" Type="http://schemas.openxmlformats.org/officeDocument/2006/relationships/image" Target="../media/image27.png"/><Relationship Id="rId30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56.xml"/><Relationship Id="rId21" Type="http://schemas.openxmlformats.org/officeDocument/2006/relationships/image" Target="../media/image117.emf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image" Target="../media/image26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25.png"/><Relationship Id="rId32" Type="http://schemas.openxmlformats.org/officeDocument/2006/relationships/image" Target="../media/image120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18.png"/><Relationship Id="rId28" Type="http://schemas.openxmlformats.org/officeDocument/2006/relationships/image" Target="../media/image118.png"/><Relationship Id="rId10" Type="http://schemas.openxmlformats.org/officeDocument/2006/relationships/tags" Target="../tags/tag363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34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tags" Target="../tags/tag3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72.xml"/><Relationship Id="rId21" Type="http://schemas.openxmlformats.org/officeDocument/2006/relationships/image" Target="../media/image121.emf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image" Target="../media/image26.png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24" Type="http://schemas.openxmlformats.org/officeDocument/2006/relationships/image" Target="../media/image25.png"/><Relationship Id="rId32" Type="http://schemas.openxmlformats.org/officeDocument/2006/relationships/image" Target="../media/image125.png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image" Target="../media/image18.png"/><Relationship Id="rId28" Type="http://schemas.openxmlformats.org/officeDocument/2006/relationships/image" Target="../media/image122.png"/><Relationship Id="rId10" Type="http://schemas.openxmlformats.org/officeDocument/2006/relationships/tags" Target="../tags/tag379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24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image" Target="../media/image17.png"/><Relationship Id="rId27" Type="http://schemas.openxmlformats.org/officeDocument/2006/relationships/image" Target="../media/image30.png"/><Relationship Id="rId30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image" Target="../media/image25.png"/><Relationship Id="rId3" Type="http://schemas.openxmlformats.org/officeDocument/2006/relationships/tags" Target="../tags/tag388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130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image" Target="../media/image18.png"/><Relationship Id="rId33" Type="http://schemas.openxmlformats.org/officeDocument/2006/relationships/image" Target="../media/image129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image" Target="../media/image17.png"/><Relationship Id="rId32" Type="http://schemas.openxmlformats.org/officeDocument/2006/relationships/image" Target="../media/image128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image" Target="../media/image126.emf"/><Relationship Id="rId28" Type="http://schemas.openxmlformats.org/officeDocument/2006/relationships/image" Target="../media/image27.png"/><Relationship Id="rId36" Type="http://schemas.openxmlformats.org/officeDocument/2006/relationships/image" Target="../media/image125.png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image" Target="../media/image30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6.png"/><Relationship Id="rId30" Type="http://schemas.openxmlformats.org/officeDocument/2006/relationships/image" Target="../media/image127.png"/><Relationship Id="rId35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notesSlide" Target="../notesSlides/notesSlide28.xml"/><Relationship Id="rId26" Type="http://schemas.openxmlformats.org/officeDocument/2006/relationships/image" Target="../media/image52.png"/><Relationship Id="rId3" Type="http://schemas.openxmlformats.org/officeDocument/2006/relationships/tags" Target="../tags/tag406.xml"/><Relationship Id="rId21" Type="http://schemas.openxmlformats.org/officeDocument/2006/relationships/image" Target="../media/image49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1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image" Target="../media/image132.emf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50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image" Target="../media/image18.png"/><Relationship Id="rId28" Type="http://schemas.openxmlformats.org/officeDocument/2006/relationships/image" Target="../media/image54.png"/><Relationship Id="rId10" Type="http://schemas.openxmlformats.org/officeDocument/2006/relationships/tags" Target="../tags/tag413.xml"/><Relationship Id="rId19" Type="http://schemas.openxmlformats.org/officeDocument/2006/relationships/oleObject" Target="../embeddings/oleObject24.bin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image" Target="../media/image17.png"/><Relationship Id="rId27" Type="http://schemas.openxmlformats.org/officeDocument/2006/relationships/image" Target="../media/image133.png"/><Relationship Id="rId30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18" Type="http://schemas.openxmlformats.org/officeDocument/2006/relationships/notesSlide" Target="../notesSlides/notesSlide29.xml"/><Relationship Id="rId26" Type="http://schemas.openxmlformats.org/officeDocument/2006/relationships/image" Target="../media/image52.png"/><Relationship Id="rId3" Type="http://schemas.openxmlformats.org/officeDocument/2006/relationships/tags" Target="../tags/tag421.xml"/><Relationship Id="rId21" Type="http://schemas.openxmlformats.org/officeDocument/2006/relationships/image" Target="../media/image17.png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9.png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image" Target="../media/image134.emf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image" Target="../media/image51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10" Type="http://schemas.openxmlformats.org/officeDocument/2006/relationships/tags" Target="../tags/tag428.xml"/><Relationship Id="rId19" Type="http://schemas.openxmlformats.org/officeDocument/2006/relationships/oleObject" Target="../embeddings/oleObject25.bin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image" Target="../media/image18.png"/><Relationship Id="rId27" Type="http://schemas.openxmlformats.org/officeDocument/2006/relationships/image" Target="../media/image133.png"/><Relationship Id="rId30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133.png"/><Relationship Id="rId3" Type="http://schemas.openxmlformats.org/officeDocument/2006/relationships/tags" Target="../tags/tag436.xml"/><Relationship Id="rId21" Type="http://schemas.openxmlformats.org/officeDocument/2006/relationships/image" Target="../media/image18.png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notesSlide" Target="../notesSlides/notesSlide30.xml"/><Relationship Id="rId25" Type="http://schemas.openxmlformats.org/officeDocument/2006/relationships/image" Target="../media/image52.png"/><Relationship Id="rId2" Type="http://schemas.openxmlformats.org/officeDocument/2006/relationships/tags" Target="../tags/tag4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image" Target="../media/image49.png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image" Target="../media/image51.png"/><Relationship Id="rId28" Type="http://schemas.openxmlformats.org/officeDocument/2006/relationships/image" Target="../media/image22.png"/><Relationship Id="rId10" Type="http://schemas.openxmlformats.org/officeDocument/2006/relationships/tags" Target="../tags/tag443.xml"/><Relationship Id="rId19" Type="http://schemas.openxmlformats.org/officeDocument/2006/relationships/image" Target="../media/image135.emf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image" Target="../media/image136.emf"/><Relationship Id="rId26" Type="http://schemas.openxmlformats.org/officeDocument/2006/relationships/image" Target="../media/image22.png"/><Relationship Id="rId3" Type="http://schemas.openxmlformats.org/officeDocument/2006/relationships/tags" Target="../tags/tag450.xml"/><Relationship Id="rId21" Type="http://schemas.openxmlformats.org/officeDocument/2006/relationships/image" Target="../media/image18.png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oleObject" Target="../embeddings/oleObject27.bin"/><Relationship Id="rId25" Type="http://schemas.openxmlformats.org/officeDocument/2006/relationships/image" Target="../media/image137.png"/><Relationship Id="rId2" Type="http://schemas.openxmlformats.org/officeDocument/2006/relationships/tags" Target="../tags/tag449.xml"/><Relationship Id="rId16" Type="http://schemas.openxmlformats.org/officeDocument/2006/relationships/notesSlide" Target="../notesSlides/notesSlide31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image" Target="../media/image52.png"/><Relationship Id="rId5" Type="http://schemas.openxmlformats.org/officeDocument/2006/relationships/tags" Target="../tags/tag4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1.png"/><Relationship Id="rId10" Type="http://schemas.openxmlformats.org/officeDocument/2006/relationships/tags" Target="../tags/tag457.xml"/><Relationship Id="rId19" Type="http://schemas.openxmlformats.org/officeDocument/2006/relationships/image" Target="../media/image49.png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133.png"/><Relationship Id="rId3" Type="http://schemas.openxmlformats.org/officeDocument/2006/relationships/tags" Target="../tags/tag463.xml"/><Relationship Id="rId21" Type="http://schemas.openxmlformats.org/officeDocument/2006/relationships/image" Target="../media/image17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notesSlide" Target="../notesSlides/notesSlide32.xml"/><Relationship Id="rId25" Type="http://schemas.openxmlformats.org/officeDocument/2006/relationships/image" Target="../media/image52.png"/><Relationship Id="rId2" Type="http://schemas.openxmlformats.org/officeDocument/2006/relationships/tags" Target="../tags/tag46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51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image" Target="../media/image50.png"/><Relationship Id="rId28" Type="http://schemas.openxmlformats.org/officeDocument/2006/relationships/image" Target="../media/image22.png"/><Relationship Id="rId10" Type="http://schemas.openxmlformats.org/officeDocument/2006/relationships/tags" Target="../tags/tag470.xml"/><Relationship Id="rId19" Type="http://schemas.openxmlformats.org/officeDocument/2006/relationships/image" Target="../media/image138.emf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image" Target="../media/image18.png"/><Relationship Id="rId27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image" Target="../media/image26.png"/><Relationship Id="rId3" Type="http://schemas.openxmlformats.org/officeDocument/2006/relationships/tags" Target="../tags/tag477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22.png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image" Target="../media/image25.png"/><Relationship Id="rId33" Type="http://schemas.openxmlformats.org/officeDocument/2006/relationships/image" Target="../media/image144.png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image" Target="../media/image18.png"/><Relationship Id="rId32" Type="http://schemas.openxmlformats.org/officeDocument/2006/relationships/image" Target="../media/image143.png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image" Target="../media/image17.png"/><Relationship Id="rId28" Type="http://schemas.openxmlformats.org/officeDocument/2006/relationships/image" Target="../media/image140.png"/><Relationship Id="rId10" Type="http://schemas.openxmlformats.org/officeDocument/2006/relationships/tags" Target="../tags/tag4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2.png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image" Target="../media/image139.emf"/><Relationship Id="rId27" Type="http://schemas.openxmlformats.org/officeDocument/2006/relationships/image" Target="../media/image27.png"/><Relationship Id="rId30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image" Target="../media/image26.png"/><Relationship Id="rId3" Type="http://schemas.openxmlformats.org/officeDocument/2006/relationships/tags" Target="../tags/tag494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22.png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image" Target="../media/image25.png"/><Relationship Id="rId33" Type="http://schemas.openxmlformats.org/officeDocument/2006/relationships/image" Target="../media/image113.png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47.png"/><Relationship Id="rId1" Type="http://schemas.openxmlformats.org/officeDocument/2006/relationships/vmlDrawing" Target="../drawings/vmlDrawing30.v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image" Target="../media/image18.png"/><Relationship Id="rId32" Type="http://schemas.openxmlformats.org/officeDocument/2006/relationships/image" Target="../media/image149.png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image" Target="../media/image17.png"/><Relationship Id="rId28" Type="http://schemas.openxmlformats.org/officeDocument/2006/relationships/image" Target="../media/image146.png"/><Relationship Id="rId10" Type="http://schemas.openxmlformats.org/officeDocument/2006/relationships/tags" Target="../tags/tag5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8.pn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image" Target="../media/image145.emf"/><Relationship Id="rId27" Type="http://schemas.openxmlformats.org/officeDocument/2006/relationships/image" Target="../media/image27.png"/><Relationship Id="rId30" Type="http://schemas.openxmlformats.org/officeDocument/2006/relationships/image" Target="../media/image1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image" Target="../media/image26.png"/><Relationship Id="rId3" Type="http://schemas.openxmlformats.org/officeDocument/2006/relationships/tags" Target="../tags/tag511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22.png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image" Target="../media/image25.png"/><Relationship Id="rId33" Type="http://schemas.openxmlformats.org/officeDocument/2006/relationships/image" Target="../media/image113.png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image" Target="../media/image18.png"/><Relationship Id="rId32" Type="http://schemas.openxmlformats.org/officeDocument/2006/relationships/image" Target="../media/image154.png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image" Target="../media/image17.png"/><Relationship Id="rId28" Type="http://schemas.openxmlformats.org/officeDocument/2006/relationships/image" Target="../media/image151.png"/><Relationship Id="rId10" Type="http://schemas.openxmlformats.org/officeDocument/2006/relationships/tags" Target="../tags/tag5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3.png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image" Target="../media/image150.emf"/><Relationship Id="rId27" Type="http://schemas.openxmlformats.org/officeDocument/2006/relationships/image" Target="../media/image27.png"/><Relationship Id="rId30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image" Target="../media/image25.png"/><Relationship Id="rId3" Type="http://schemas.openxmlformats.org/officeDocument/2006/relationships/tags" Target="../tags/tag528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113.png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6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image" Target="../media/image17.png"/><Relationship Id="rId32" Type="http://schemas.openxmlformats.org/officeDocument/2006/relationships/image" Target="../media/image159.png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image" Target="../media/image155.emf"/><Relationship Id="rId28" Type="http://schemas.openxmlformats.org/officeDocument/2006/relationships/image" Target="../media/image27.png"/><Relationship Id="rId36" Type="http://schemas.openxmlformats.org/officeDocument/2006/relationships/image" Target="../media/image161.png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image" Target="../media/image158.png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6.png"/><Relationship Id="rId30" Type="http://schemas.openxmlformats.org/officeDocument/2006/relationships/image" Target="../media/image157.png"/><Relationship Id="rId35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image" Target="../media/image25.png"/><Relationship Id="rId3" Type="http://schemas.openxmlformats.org/officeDocument/2006/relationships/tags" Target="../tags/tag546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107.png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image" Target="../media/image18.png"/><Relationship Id="rId33" Type="http://schemas.openxmlformats.org/officeDocument/2006/relationships/image" Target="../media/image106.png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image" Target="../media/image17.png"/><Relationship Id="rId32" Type="http://schemas.openxmlformats.org/officeDocument/2006/relationships/image" Target="../media/image105.png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image" Target="../media/image162.emf"/><Relationship Id="rId28" Type="http://schemas.openxmlformats.org/officeDocument/2006/relationships/image" Target="../media/image27.png"/><Relationship Id="rId36" Type="http://schemas.openxmlformats.org/officeDocument/2006/relationships/image" Target="../media/image165.png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image" Target="../media/image163.png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26.png"/><Relationship Id="rId30" Type="http://schemas.openxmlformats.org/officeDocument/2006/relationships/image" Target="../media/image103.png"/><Relationship Id="rId35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69.png"/><Relationship Id="rId3" Type="http://schemas.openxmlformats.org/officeDocument/2006/relationships/tags" Target="../tags/tag56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8.png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image" Target="../media/image167.png"/><Relationship Id="rId5" Type="http://schemas.openxmlformats.org/officeDocument/2006/relationships/tags" Target="../tags/tag567.xml"/><Relationship Id="rId10" Type="http://schemas.openxmlformats.org/officeDocument/2006/relationships/image" Target="../media/image5.png"/><Relationship Id="rId4" Type="http://schemas.openxmlformats.org/officeDocument/2006/relationships/tags" Target="../tags/tag566.xml"/><Relationship Id="rId9" Type="http://schemas.openxmlformats.org/officeDocument/2006/relationships/image" Target="../media/image1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5.png"/><Relationship Id="rId3" Type="http://schemas.openxmlformats.org/officeDocument/2006/relationships/tags" Target="../tags/tag34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18.png"/><Relationship Id="rId33" Type="http://schemas.openxmlformats.org/officeDocument/2006/relationships/image" Target="../media/image32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7.png"/><Relationship Id="rId32" Type="http://schemas.openxmlformats.org/officeDocument/2006/relationships/image" Target="../media/image31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4.emf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0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26.png"/><Relationship Id="rId3" Type="http://schemas.openxmlformats.org/officeDocument/2006/relationships/tags" Target="../tags/tag52.xml"/><Relationship Id="rId21" Type="http://schemas.openxmlformats.org/officeDocument/2006/relationships/oleObject" Target="../embeddings/oleObject3.bin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25.png"/><Relationship Id="rId33" Type="http://schemas.openxmlformats.org/officeDocument/2006/relationships/image" Target="../media/image35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18.png"/><Relationship Id="rId32" Type="http://schemas.openxmlformats.org/officeDocument/2006/relationships/image" Target="../media/image39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17.png"/><Relationship Id="rId28" Type="http://schemas.openxmlformats.org/officeDocument/2006/relationships/image" Target="../media/image28.png"/><Relationship Id="rId10" Type="http://schemas.openxmlformats.org/officeDocument/2006/relationships/tags" Target="../tags/tag5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8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36.emf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25.png"/><Relationship Id="rId3" Type="http://schemas.openxmlformats.org/officeDocument/2006/relationships/tags" Target="../tags/tag69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6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17.png"/><Relationship Id="rId32" Type="http://schemas.openxmlformats.org/officeDocument/2006/relationships/image" Target="../media/image4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40.emf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4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6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notesSlide" Target="../notesSlides/notesSlide7.xml"/><Relationship Id="rId26" Type="http://schemas.openxmlformats.org/officeDocument/2006/relationships/image" Target="../media/image52.png"/><Relationship Id="rId3" Type="http://schemas.openxmlformats.org/officeDocument/2006/relationships/tags" Target="../tags/tag87.xml"/><Relationship Id="rId21" Type="http://schemas.openxmlformats.org/officeDocument/2006/relationships/image" Target="../media/image49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1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48.emf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50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18.png"/><Relationship Id="rId28" Type="http://schemas.openxmlformats.org/officeDocument/2006/relationships/image" Target="../media/image54.png"/><Relationship Id="rId10" Type="http://schemas.openxmlformats.org/officeDocument/2006/relationships/tags" Target="../tags/tag94.xml"/><Relationship Id="rId19" Type="http://schemas.openxmlformats.org/officeDocument/2006/relationships/oleObject" Target="../embeddings/oleObject5.bin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17.png"/><Relationship Id="rId27" Type="http://schemas.openxmlformats.org/officeDocument/2006/relationships/image" Target="../media/image53.png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15 February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10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57532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471938" y="1197864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4571999" y="1674812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544336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28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1842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505" y="685800"/>
            <a:ext cx="2719491" cy="812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530"/>
            <a:ext cx="1151049" cy="282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792527" cy="283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56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87511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81000"/>
            <a:ext cx="3775667" cy="812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4926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1977388" cy="432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5495"/>
            <a:ext cx="4452208" cy="433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669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97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96782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2628378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8800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48237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22395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338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981599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13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48086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3124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791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51725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708" y="685800"/>
            <a:ext cx="2455086" cy="812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2779217"/>
            <a:ext cx="622490" cy="396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99240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505200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68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389930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013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516273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910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456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5404286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820" y="685800"/>
            <a:ext cx="2492861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2705622"/>
            <a:ext cx="1131803" cy="37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3600122"/>
            <a:ext cx="905444" cy="37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24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14032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951995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3596014"/>
            <a:ext cx="1380573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335" y="685800"/>
            <a:ext cx="2719831" cy="81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2708754"/>
            <a:ext cx="623959" cy="35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331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22092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38401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106" y="554321"/>
            <a:ext cx="2652836" cy="740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654570"/>
            <a:ext cx="669934" cy="326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2438400"/>
            <a:ext cx="686275" cy="88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652711"/>
            <a:ext cx="1536278" cy="42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586" y="1020318"/>
            <a:ext cx="650806" cy="224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74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0999" y="3505200"/>
            <a:ext cx="418974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758885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5" y="6468393"/>
            <a:ext cx="671784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481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09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219549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980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573960" y="349864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14750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4217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54088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99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65642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261605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186" y="6475387"/>
            <a:ext cx="923168" cy="307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83" y="861178"/>
            <a:ext cx="2360905" cy="377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937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0937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160151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61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0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072290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2000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521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621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38910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6" y="1469445"/>
            <a:ext cx="2191274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069" y="92551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5041726" y="696912"/>
            <a:ext cx="0" cy="8191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4395614" y="1320800"/>
            <a:ext cx="0" cy="2095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4203526" y="544512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051126" y="153511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4065414" y="668337"/>
            <a:ext cx="1433513" cy="684213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9"/>
          <p:cNvSpPr>
            <a:spLocks noChangeShapeType="1"/>
          </p:cNvSpPr>
          <p:nvPr/>
        </p:nvSpPr>
        <p:spPr bwMode="auto">
          <a:xfrm>
            <a:off x="4395614" y="1535112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68626" y="15033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16326" y="15033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89" y="1585912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47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31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511400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3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9" y="1469445"/>
            <a:ext cx="2191267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471938" y="1197864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4571999" y="1674812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544336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66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32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306151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9" y="1469445"/>
            <a:ext cx="2191267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499274" y="483470"/>
            <a:ext cx="0" cy="96012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V="1">
            <a:off x="3886200" y="457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3733800" y="1447800"/>
            <a:ext cx="20116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33"/>
          <p:cNvSpPr>
            <a:spLocks/>
          </p:cNvSpPr>
          <p:nvPr/>
        </p:nvSpPr>
        <p:spPr bwMode="auto">
          <a:xfrm>
            <a:off x="3733800" y="827102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4022725" y="12192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3989388" y="1447800"/>
            <a:ext cx="153619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67"/>
          <p:cNvSpPr>
            <a:spLocks noChangeArrowheads="1"/>
          </p:cNvSpPr>
          <p:nvPr/>
        </p:nvSpPr>
        <p:spPr bwMode="auto">
          <a:xfrm>
            <a:off x="3995738" y="1423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8"/>
          <p:cNvSpPr>
            <a:spLocks noChangeArrowheads="1"/>
          </p:cNvSpPr>
          <p:nvPr/>
        </p:nvSpPr>
        <p:spPr bwMode="auto">
          <a:xfrm>
            <a:off x="5472286" y="14114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53" y="15240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Freeform 33"/>
          <p:cNvSpPr>
            <a:spLocks/>
          </p:cNvSpPr>
          <p:nvPr/>
        </p:nvSpPr>
        <p:spPr bwMode="auto">
          <a:xfrm flipH="1" flipV="1">
            <a:off x="5186362" y="457200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4330874" y="826392"/>
            <a:ext cx="877824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34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50117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261" y="1469445"/>
            <a:ext cx="300406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5499274" y="483470"/>
            <a:ext cx="0" cy="96012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V="1">
            <a:off x="3886200" y="457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3733800" y="1447800"/>
            <a:ext cx="20116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3733800" y="827102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>
            <a:off x="4022725" y="12192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66"/>
          <p:cNvSpPr>
            <a:spLocks noChangeShapeType="1"/>
          </p:cNvSpPr>
          <p:nvPr/>
        </p:nvSpPr>
        <p:spPr bwMode="auto">
          <a:xfrm>
            <a:off x="3989388" y="1447800"/>
            <a:ext cx="153619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67"/>
          <p:cNvSpPr>
            <a:spLocks noChangeArrowheads="1"/>
          </p:cNvSpPr>
          <p:nvPr/>
        </p:nvSpPr>
        <p:spPr bwMode="auto">
          <a:xfrm>
            <a:off x="3995738" y="1423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68"/>
          <p:cNvSpPr>
            <a:spLocks noChangeArrowheads="1"/>
          </p:cNvSpPr>
          <p:nvPr/>
        </p:nvSpPr>
        <p:spPr bwMode="auto">
          <a:xfrm>
            <a:off x="5472286" y="14114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33"/>
          <p:cNvSpPr>
            <a:spLocks/>
          </p:cNvSpPr>
          <p:nvPr/>
        </p:nvSpPr>
        <p:spPr bwMode="auto">
          <a:xfrm flipH="1" flipV="1">
            <a:off x="5186362" y="457200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4330874" y="826392"/>
            <a:ext cx="877824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67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34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167763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9" y="1469445"/>
            <a:ext cx="2191267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788422" y="712070"/>
            <a:ext cx="0" cy="96012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V="1">
            <a:off x="4038600" y="685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3886200" y="1676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3886200" y="1055702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2"/>
          <p:cNvSpPr>
            <a:spLocks noChangeShapeType="1"/>
          </p:cNvSpPr>
          <p:nvPr/>
        </p:nvSpPr>
        <p:spPr bwMode="auto">
          <a:xfrm>
            <a:off x="4175125" y="14478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>
            <a:off x="4141788" y="1676400"/>
            <a:ext cx="6400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67"/>
          <p:cNvSpPr>
            <a:spLocks noChangeArrowheads="1"/>
          </p:cNvSpPr>
          <p:nvPr/>
        </p:nvSpPr>
        <p:spPr bwMode="auto">
          <a:xfrm>
            <a:off x="4148138" y="16525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68"/>
          <p:cNvSpPr>
            <a:spLocks noChangeArrowheads="1"/>
          </p:cNvSpPr>
          <p:nvPr/>
        </p:nvSpPr>
        <p:spPr bwMode="auto">
          <a:xfrm>
            <a:off x="4761434" y="16400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74" y="17526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Freeform 33"/>
          <p:cNvSpPr>
            <a:spLocks/>
          </p:cNvSpPr>
          <p:nvPr/>
        </p:nvSpPr>
        <p:spPr bwMode="auto">
          <a:xfrm flipH="1" flipV="1">
            <a:off x="4475510" y="685800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9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33600"/>
            <a:ext cx="495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4723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71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57200"/>
            <a:ext cx="160650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2324622"/>
            <a:ext cx="3968076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1371600"/>
            <a:ext cx="2400123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4081459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391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32856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143822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44994"/>
            <a:ext cx="2210849" cy="396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031" y="457200"/>
            <a:ext cx="1133643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360749" cy="377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722773" cy="604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787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200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772989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305325" cy="396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138" y="457200"/>
            <a:ext cx="1171428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417444" cy="377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855438" cy="604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174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930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006" y="381000"/>
            <a:ext cx="4780420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766170"/>
            <a:ext cx="850304" cy="47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743200"/>
            <a:ext cx="1397522" cy="4726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4970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336" y="1031519"/>
            <a:ext cx="3760558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516" y="1360118"/>
            <a:ext cx="1850997" cy="472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33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326309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497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57741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13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568579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772" y="6421372"/>
            <a:ext cx="1108878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497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207856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3124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772" y="6421372"/>
            <a:ext cx="1108878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310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14013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710" y="5181600"/>
            <a:ext cx="1437690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609600"/>
            <a:ext cx="4231738" cy="812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1841500"/>
            <a:ext cx="1209697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2679700"/>
            <a:ext cx="2570181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3683000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64" y="6468393"/>
            <a:ext cx="830131" cy="223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466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87361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3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181600" y="1449387"/>
            <a:ext cx="0" cy="2270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3"/>
          <p:cNvSpPr>
            <a:spLocks noChangeShapeType="1"/>
          </p:cNvSpPr>
          <p:nvPr/>
        </p:nvSpPr>
        <p:spPr bwMode="auto">
          <a:xfrm>
            <a:off x="4572000" y="1674812"/>
            <a:ext cx="639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65"/>
          <p:cNvSpPr>
            <a:spLocks noChangeArrowheads="1"/>
          </p:cNvSpPr>
          <p:nvPr/>
        </p:nvSpPr>
        <p:spPr bwMode="auto">
          <a:xfrm>
            <a:off x="5153025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13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4F1B15E0B2544CADA2545210C25ED8AE"/>
  <p:tag name="CORRECTPOINTVALUE" val="20"/>
  <p:tag name="INCORRECTPOINTVALUE" val="10"/>
  <p:tag name="VALUES" val="Incorrect|smicln|Correc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95987B97082649FBB75F5580C8D65090"/>
  <p:tag name="VALUES" val="Correct|smicln|Incorrect|smicln|Incorrect|smicln|Incorrec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os 7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16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5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3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1B7416FD2D78479BB6BBAD5917C30396"/>
  <p:tag name="CORRECTPOINTVALUE" val="0"/>
  <p:tag name="INCORRECTPOINTVALUE" val="0"/>
  <p:tag name="VALUES" val="Incorrect|smicln|Incorrect|smicln|Correct|smicln|Incorrec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e^8)(\sin 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210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8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sin 3)+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08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7AC7A56A8288493EB5BB083F15C3B372"/>
  <p:tag name="CORRECTPOINTVALUE" val="0"/>
  <p:tag name="INCORRECTPOINTVALUE" val="0"/>
  <p:tag name="VALUES" val="Incorrect|smicln|Correct|smicln|Incorrect|smicln|Incorrec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Incorrect|smicln|Correc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0"/>
  <p:tag name="INCORRECTPOINTVALUE" val="0"/>
  <p:tag name="VALUES" val="Incorrect|smicln|Correct|smicln|Incorrect|smicln|Incorrec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Correct|smicln|Incorrec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5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21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C3F02E63EE65482AA789399E6E1FE70E"/>
  <p:tag name="VALUES" val="Correct|smicln|Incorrect|smicln|Incorrect|smicln|Incorrec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0"/>
  <p:tag name="INCORRECTPOINTVALUE" val="0"/>
  <p:tag name="VALUES" val="Incorrect|smicln|Correct|smicln|Incorrect|smicln|Incorrec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4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4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47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B07CC05D764E2E8D298147C6E3961D"/>
  <p:tag name="CORRECTPOINTVALUE" val="0"/>
  <p:tag name="INCORRECTPOINTVALUE" val="0"/>
  <p:tag name="VALUES" val="Incorrect|smicln|Correct|smicln|Incorrect|smicln|Incorrec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3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08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CDA4A72C23C24EB5AEC79564F1C66E6C"/>
  <p:tag name="VALUES" val="Incorrect|smicln|Incorrect|smicln|Correct|smicln|Incorrec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3/2}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36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1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84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3/2)x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1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4D7E5C9C5C9E4313865F25704DAA9E77"/>
  <p:tag name="CORRECTPOINTVALUE" val="0"/>
  <p:tag name="INCORRECTPOINTVALUE" val="0"/>
  <p:tag name="VALUES" val="Incorrect|smicln|Incorrect|smicln|Correct|smicln|Incorrec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29499CA28D9447A845DD8EE78F3B4B1"/>
  <p:tag name="CORRECTPOINTVALUE" val="0"/>
  <p:tag name="INCORRECTPOINTVALUE" val="0"/>
  <p:tag name="VALUES" val="Correct|smicln|Incorrect|smicln|Incorrect|smicln|Incorrec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20"/>
  <p:tag name="INCORRECTPOINTVALUE" val="10"/>
  <p:tag name="VALUES" val="Incorrect|smicln|Incorrect|smicln|Incorrect|smicln|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749837D2F40477FBE68887CE952C896"/>
  <p:tag name="CORRECTPOINTVALUE" val="0"/>
  <p:tag name="INCORRECTPOINTVALUE" val="0"/>
  <p:tag name="VALUES" val="Correct|smicln|Incorrect|smicln|Incorrect|smicln|Incorrec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71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12B4F060AAE4B96AFDE0E95DEED0BB1"/>
  <p:tag name="CORRECTPOINTVALUE" val="0"/>
  <p:tag name="INCORRECTPOINTVALUE" val="0"/>
  <p:tag name="VALUES" val="Incorrect|smicln|Incorrect|smicln|Correct|smicln|Incorrec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Correct|smicln|Incorrect|smicln|Incorrect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non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17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7976B73DEB145B280C6404E1012F6E4"/>
  <p:tag name="CORRECTPOINTVALUE" val="0"/>
  <p:tag name="INCORRECTPOINTVALUE" val="0"/>
  <p:tag name="VALUES" val="Incorrect|smicln|Correct|smicln|Incorrect|smicln|Incorrect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3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-[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57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\triangle x)]-[\sin x]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4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34E45AA24A3D4F5BB35066C837107B33"/>
  <p:tag name="VALUES" val="Correct|smicln|Incorrect|smicln|Incorrect|smicln|Incorrect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-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5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47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8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s+(\triangle s)}-e^s\right)/(\triangle 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85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20"/>
  <p:tag name="INCORRECTPOINTVALUE" val="10"/>
  <p:tag name="VALUES" val="Incorrect|smicln|Correct|smicln|Incorrect|smicln|Incorrec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A20B69CF1D994C4C848222E33F2091E9"/>
  <p:tag name="VALUES" val="Correct|smicln|Incorrect|smicln|Incorrect|smicln|Incorrect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-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75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0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2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x+(\triangle x)}-e^x\right)/(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845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52451E05A24E48F79BFD4CB92401876C"/>
  <p:tag name="VALUES" val="Incorrect|smicln|Incorrect|smicln|Correct|smicln|Incorrec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ACD611098FE4FA79C09D53358966F16"/>
  <p:tag name="VALUES" val="Correct|smicln|Incorrect|smicln|Incorrect|smicln|Incorrect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20"/>
  <p:tag name="INCORRECTPOINTVALUE" val="10"/>
  <p:tag name="VALUES" val="Incorrect|smicln|Incorrect|smicln|Incorrect|smicln|Correc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4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9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x^2+4x-1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909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0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^3+4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8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4x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57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9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20"/>
  <p:tag name="INCORRECTPOINTVALUE" val="10"/>
  <p:tag name="VALUES" val="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1677</Words>
  <Application>Microsoft Office PowerPoint</Application>
  <PresentationFormat>On-screen Show (4:3)</PresentationFormat>
  <Paragraphs>1575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162</cp:revision>
  <dcterms:created xsi:type="dcterms:W3CDTF">2009-01-22T21:52:53Z</dcterms:created>
  <dcterms:modified xsi:type="dcterms:W3CDTF">2013-02-14T00:54:17Z</dcterms:modified>
</cp:coreProperties>
</file>