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0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2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3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4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5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6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7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8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9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0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1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22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3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4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5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6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7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28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9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30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31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32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33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34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notesSlides/notesSlide35.xml" ContentType="application/vnd.openxmlformats-officedocument.presentationml.notesSlide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36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37.xml" ContentType="application/vnd.openxmlformats-officedocument.presentationml.notesSlide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481" r:id="rId6"/>
    <p:sldId id="515" r:id="rId7"/>
    <p:sldId id="514" r:id="rId8"/>
    <p:sldId id="516" r:id="rId9"/>
    <p:sldId id="535" r:id="rId10"/>
    <p:sldId id="479" r:id="rId11"/>
    <p:sldId id="319" r:id="rId12"/>
    <p:sldId id="422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5" r:id="rId23"/>
    <p:sldId id="522" r:id="rId24"/>
    <p:sldId id="523" r:id="rId25"/>
    <p:sldId id="525" r:id="rId26"/>
    <p:sldId id="527" r:id="rId27"/>
    <p:sldId id="530" r:id="rId28"/>
    <p:sldId id="531" r:id="rId29"/>
    <p:sldId id="533" r:id="rId30"/>
    <p:sldId id="534" r:id="rId31"/>
    <p:sldId id="518" r:id="rId32"/>
    <p:sldId id="519" r:id="rId33"/>
    <p:sldId id="520" r:id="rId34"/>
    <p:sldId id="521" r:id="rId35"/>
    <p:sldId id="485" r:id="rId36"/>
    <p:sldId id="486" r:id="rId37"/>
    <p:sldId id="487" r:id="rId38"/>
    <p:sldId id="488" r:id="rId39"/>
    <p:sldId id="489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89" d="100"/>
          <a:sy n="89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25.png"/><Relationship Id="rId3" Type="http://schemas.openxmlformats.org/officeDocument/2006/relationships/tags" Target="../tags/tag107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65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18.png"/><Relationship Id="rId33" Type="http://schemas.openxmlformats.org/officeDocument/2006/relationships/image" Target="../media/image64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17.png"/><Relationship Id="rId32" Type="http://schemas.openxmlformats.org/officeDocument/2006/relationships/image" Target="../media/image63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59.emf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image" Target="../media/image62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6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68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69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25.png"/><Relationship Id="rId3" Type="http://schemas.openxmlformats.org/officeDocument/2006/relationships/tags" Target="../tags/tag131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22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18.png"/><Relationship Id="rId33" Type="http://schemas.openxmlformats.org/officeDocument/2006/relationships/image" Target="../media/image75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17.png"/><Relationship Id="rId32" Type="http://schemas.openxmlformats.org/officeDocument/2006/relationships/image" Target="../media/image74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70.emf"/><Relationship Id="rId28" Type="http://schemas.openxmlformats.org/officeDocument/2006/relationships/image" Target="../media/image27.png"/><Relationship Id="rId36" Type="http://schemas.openxmlformats.org/officeDocument/2006/relationships/image" Target="../media/image77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73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6.png"/><Relationship Id="rId30" Type="http://schemas.openxmlformats.org/officeDocument/2006/relationships/image" Target="../media/image72.png"/><Relationship Id="rId35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notesSlide" Target="../notesSlides/notesSlide12.xml"/><Relationship Id="rId39" Type="http://schemas.openxmlformats.org/officeDocument/2006/relationships/image" Target="../media/image47.png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34" Type="http://schemas.openxmlformats.org/officeDocument/2006/relationships/image" Target="../media/image22.png"/><Relationship Id="rId42" Type="http://schemas.openxmlformats.org/officeDocument/2006/relationships/image" Target="../media/image83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.png"/><Relationship Id="rId38" Type="http://schemas.openxmlformats.org/officeDocument/2006/relationships/image" Target="../media/image81.png"/><Relationship Id="rId46" Type="http://schemas.openxmlformats.org/officeDocument/2006/relationships/image" Target="../media/image87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image" Target="../media/image17.png"/><Relationship Id="rId41" Type="http://schemas.openxmlformats.org/officeDocument/2006/relationships/image" Target="../media/image5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image" Target="../media/image26.png"/><Relationship Id="rId37" Type="http://schemas.openxmlformats.org/officeDocument/2006/relationships/image" Target="../media/image80.png"/><Relationship Id="rId40" Type="http://schemas.openxmlformats.org/officeDocument/2006/relationships/image" Target="../media/image82.png"/><Relationship Id="rId45" Type="http://schemas.openxmlformats.org/officeDocument/2006/relationships/image" Target="../media/image86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image" Target="../media/image78.emf"/><Relationship Id="rId36" Type="http://schemas.openxmlformats.org/officeDocument/2006/relationships/image" Target="../media/image44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25.png"/><Relationship Id="rId44" Type="http://schemas.openxmlformats.org/officeDocument/2006/relationships/image" Target="../media/image85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oleObject" Target="../embeddings/oleObject8.bin"/><Relationship Id="rId30" Type="http://schemas.openxmlformats.org/officeDocument/2006/relationships/image" Target="../media/image18.png"/><Relationship Id="rId35" Type="http://schemas.openxmlformats.org/officeDocument/2006/relationships/image" Target="../media/image79.png"/><Relationship Id="rId43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notesSlide" Target="../notesSlides/notesSlide13.xml"/><Relationship Id="rId39" Type="http://schemas.openxmlformats.org/officeDocument/2006/relationships/image" Target="../media/image47.png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34" Type="http://schemas.openxmlformats.org/officeDocument/2006/relationships/image" Target="../media/image22.png"/><Relationship Id="rId42" Type="http://schemas.openxmlformats.org/officeDocument/2006/relationships/image" Target="../media/image86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.png"/><Relationship Id="rId38" Type="http://schemas.openxmlformats.org/officeDocument/2006/relationships/image" Target="../media/image90.png"/><Relationship Id="rId46" Type="http://schemas.openxmlformats.org/officeDocument/2006/relationships/image" Target="../media/image95.png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image" Target="../media/image17.png"/><Relationship Id="rId41" Type="http://schemas.openxmlformats.org/officeDocument/2006/relationships/image" Target="../media/image91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image" Target="../media/image26.png"/><Relationship Id="rId37" Type="http://schemas.openxmlformats.org/officeDocument/2006/relationships/image" Target="../media/image80.png"/><Relationship Id="rId40" Type="http://schemas.openxmlformats.org/officeDocument/2006/relationships/image" Target="../media/image82.png"/><Relationship Id="rId45" Type="http://schemas.openxmlformats.org/officeDocument/2006/relationships/image" Target="../media/image94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image" Target="../media/image88.emf"/><Relationship Id="rId36" Type="http://schemas.openxmlformats.org/officeDocument/2006/relationships/image" Target="../media/image44.png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image" Target="../media/image25.png"/><Relationship Id="rId44" Type="http://schemas.openxmlformats.org/officeDocument/2006/relationships/image" Target="../media/image93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oleObject" Target="../embeddings/oleObject9.bin"/><Relationship Id="rId30" Type="http://schemas.openxmlformats.org/officeDocument/2006/relationships/image" Target="../media/image18.png"/><Relationship Id="rId35" Type="http://schemas.openxmlformats.org/officeDocument/2006/relationships/image" Target="../media/image89.png"/><Relationship Id="rId43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95.xml"/><Relationship Id="rId21" Type="http://schemas.openxmlformats.org/officeDocument/2006/relationships/image" Target="../media/image96.emf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26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25.png"/><Relationship Id="rId32" Type="http://schemas.openxmlformats.org/officeDocument/2006/relationships/image" Target="../media/image101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18.png"/><Relationship Id="rId28" Type="http://schemas.openxmlformats.org/officeDocument/2006/relationships/image" Target="../media/image98.png"/><Relationship Id="rId10" Type="http://schemas.openxmlformats.org/officeDocument/2006/relationships/tags" Target="../tags/tag202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22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17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image" Target="../media/image25.png"/><Relationship Id="rId3" Type="http://schemas.openxmlformats.org/officeDocument/2006/relationships/tags" Target="../tags/tag211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106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image" Target="../media/image18.png"/><Relationship Id="rId33" Type="http://schemas.openxmlformats.org/officeDocument/2006/relationships/image" Target="../media/image105.png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3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23" Type="http://schemas.openxmlformats.org/officeDocument/2006/relationships/image" Target="../media/image102.emf"/><Relationship Id="rId28" Type="http://schemas.openxmlformats.org/officeDocument/2006/relationships/image" Target="../media/image27.png"/><Relationship Id="rId36" Type="http://schemas.openxmlformats.org/officeDocument/2006/relationships/image" Target="../media/image108.png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31" Type="http://schemas.openxmlformats.org/officeDocument/2006/relationships/image" Target="../media/image101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6.png"/><Relationship Id="rId30" Type="http://schemas.openxmlformats.org/officeDocument/2006/relationships/image" Target="../media/image104.png"/><Relationship Id="rId35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image" Target="../media/image26.png"/><Relationship Id="rId3" Type="http://schemas.openxmlformats.org/officeDocument/2006/relationships/tags" Target="../tags/tag229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114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25.png"/><Relationship Id="rId33" Type="http://schemas.openxmlformats.org/officeDocument/2006/relationships/image" Target="../media/image79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18.png"/><Relationship Id="rId32" Type="http://schemas.openxmlformats.org/officeDocument/2006/relationships/image" Target="../media/image113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image" Target="../media/image17.png"/><Relationship Id="rId28" Type="http://schemas.openxmlformats.org/officeDocument/2006/relationships/image" Target="../media/image110.png"/><Relationship Id="rId10" Type="http://schemas.openxmlformats.org/officeDocument/2006/relationships/tags" Target="../tags/tag23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2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image" Target="../media/image109.emf"/><Relationship Id="rId27" Type="http://schemas.openxmlformats.org/officeDocument/2006/relationships/image" Target="../media/image27.png"/><Relationship Id="rId30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46.xml"/><Relationship Id="rId21" Type="http://schemas.openxmlformats.org/officeDocument/2006/relationships/image" Target="../media/image115.emf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image" Target="../media/image26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25.png"/><Relationship Id="rId32" Type="http://schemas.openxmlformats.org/officeDocument/2006/relationships/image" Target="../media/image89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image" Target="../media/image18.png"/><Relationship Id="rId28" Type="http://schemas.openxmlformats.org/officeDocument/2006/relationships/image" Target="../media/image117.png"/><Relationship Id="rId10" Type="http://schemas.openxmlformats.org/officeDocument/2006/relationships/tags" Target="../tags/tag253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119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image" Target="../media/image17.png"/><Relationship Id="rId27" Type="http://schemas.openxmlformats.org/officeDocument/2006/relationships/image" Target="../media/image116.png"/><Relationship Id="rId30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26.png"/><Relationship Id="rId3" Type="http://schemas.openxmlformats.org/officeDocument/2006/relationships/tags" Target="../tags/tag262.xml"/><Relationship Id="rId21" Type="http://schemas.openxmlformats.org/officeDocument/2006/relationships/oleObject" Target="../embeddings/oleObject14.bin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25.png"/><Relationship Id="rId33" Type="http://schemas.openxmlformats.org/officeDocument/2006/relationships/image" Target="../media/image22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22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18.png"/><Relationship Id="rId32" Type="http://schemas.openxmlformats.org/officeDocument/2006/relationships/image" Target="../media/image123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17.png"/><Relationship Id="rId28" Type="http://schemas.openxmlformats.org/officeDocument/2006/relationships/image" Target="../media/image121.png"/><Relationship Id="rId10" Type="http://schemas.openxmlformats.org/officeDocument/2006/relationships/tags" Target="../tags/tag2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1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120.emf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79.xml"/><Relationship Id="rId21" Type="http://schemas.openxmlformats.org/officeDocument/2006/relationships/image" Target="../media/image124.emf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26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26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18.png"/><Relationship Id="rId28" Type="http://schemas.openxmlformats.org/officeDocument/2006/relationships/image" Target="../media/image110.png"/><Relationship Id="rId10" Type="http://schemas.openxmlformats.org/officeDocument/2006/relationships/tags" Target="../tags/tag286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01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17.png"/><Relationship Id="rId27" Type="http://schemas.openxmlformats.org/officeDocument/2006/relationships/image" Target="../media/image125.png"/><Relationship Id="rId30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95.xml"/><Relationship Id="rId21" Type="http://schemas.openxmlformats.org/officeDocument/2006/relationships/image" Target="../media/image128.emf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26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101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18.png"/><Relationship Id="rId28" Type="http://schemas.openxmlformats.org/officeDocument/2006/relationships/image" Target="../media/image130.png"/><Relationship Id="rId10" Type="http://schemas.openxmlformats.org/officeDocument/2006/relationships/tags" Target="../tags/tag302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32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17.png"/><Relationship Id="rId27" Type="http://schemas.openxmlformats.org/officeDocument/2006/relationships/image" Target="../media/image129.png"/><Relationship Id="rId30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27.png"/><Relationship Id="rId3" Type="http://schemas.openxmlformats.org/officeDocument/2006/relationships/tags" Target="../tags/tag311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22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26.png"/><Relationship Id="rId33" Type="http://schemas.openxmlformats.org/officeDocument/2006/relationships/image" Target="../media/image37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18.png"/><Relationship Id="rId32" Type="http://schemas.openxmlformats.org/officeDocument/2006/relationships/image" Target="../media/image25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17.png"/><Relationship Id="rId28" Type="http://schemas.openxmlformats.org/officeDocument/2006/relationships/image" Target="../media/image39.png"/><Relationship Id="rId10" Type="http://schemas.openxmlformats.org/officeDocument/2006/relationships/tags" Target="../tags/tag3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1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image" Target="../media/image133.emf"/><Relationship Id="rId27" Type="http://schemas.openxmlformats.org/officeDocument/2006/relationships/image" Target="../media/image38.png"/><Relationship Id="rId30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25.png"/><Relationship Id="rId3" Type="http://schemas.openxmlformats.org/officeDocument/2006/relationships/tags" Target="../tags/tag328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32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18.png"/><Relationship Id="rId33" Type="http://schemas.openxmlformats.org/officeDocument/2006/relationships/image" Target="../media/image31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image" Target="../media/image134.emf"/><Relationship Id="rId28" Type="http://schemas.openxmlformats.org/officeDocument/2006/relationships/image" Target="../media/image27.png"/><Relationship Id="rId36" Type="http://schemas.openxmlformats.org/officeDocument/2006/relationships/image" Target="../media/image136.png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image" Target="../media/image30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6.png"/><Relationship Id="rId30" Type="http://schemas.openxmlformats.org/officeDocument/2006/relationships/image" Target="../media/image135.png"/><Relationship Id="rId35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image" Target="../media/image137.emf"/><Relationship Id="rId39" Type="http://schemas.openxmlformats.org/officeDocument/2006/relationships/image" Target="../media/image50.png"/><Relationship Id="rId3" Type="http://schemas.openxmlformats.org/officeDocument/2006/relationships/tags" Target="../tags/tag346.xml"/><Relationship Id="rId21" Type="http://schemas.openxmlformats.org/officeDocument/2006/relationships/tags" Target="../tags/tag364.xml"/><Relationship Id="rId34" Type="http://schemas.openxmlformats.org/officeDocument/2006/relationships/image" Target="../media/image45.png"/><Relationship Id="rId42" Type="http://schemas.openxmlformats.org/officeDocument/2006/relationships/image" Target="../media/image22.png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oleObject" Target="../embeddings/oleObject19.bin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image" Target="../media/image25.png"/><Relationship Id="rId41" Type="http://schemas.openxmlformats.org/officeDocument/2006/relationships/image" Target="../media/image5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notesSlide" Target="../notesSlides/notesSlide23.xml"/><Relationship Id="rId32" Type="http://schemas.openxmlformats.org/officeDocument/2006/relationships/image" Target="../media/image31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47.png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image" Target="../media/image27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image" Target="../media/image17.png"/><Relationship Id="rId30" Type="http://schemas.openxmlformats.org/officeDocument/2006/relationships/image" Target="../media/image26.png"/><Relationship Id="rId35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image" Target="../media/image26.png"/><Relationship Id="rId3" Type="http://schemas.openxmlformats.org/officeDocument/2006/relationships/tags" Target="../tags/tag367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22.png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image" Target="../media/image25.png"/><Relationship Id="rId33" Type="http://schemas.openxmlformats.org/officeDocument/2006/relationships/image" Target="../media/image141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40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image" Target="../media/image18.png"/><Relationship Id="rId32" Type="http://schemas.openxmlformats.org/officeDocument/2006/relationships/image" Target="../media/image31.png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image" Target="../media/image17.png"/><Relationship Id="rId28" Type="http://schemas.openxmlformats.org/officeDocument/2006/relationships/image" Target="../media/image139.png"/><Relationship Id="rId10" Type="http://schemas.openxmlformats.org/officeDocument/2006/relationships/tags" Target="../tags/tag37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2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image" Target="../media/image138.emf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84.xml"/><Relationship Id="rId21" Type="http://schemas.openxmlformats.org/officeDocument/2006/relationships/image" Target="../media/image142.emf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image" Target="../media/image26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44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25.png"/><Relationship Id="rId32" Type="http://schemas.openxmlformats.org/officeDocument/2006/relationships/image" Target="../media/image57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18.png"/><Relationship Id="rId28" Type="http://schemas.openxmlformats.org/officeDocument/2006/relationships/image" Target="../media/image143.png"/><Relationship Id="rId10" Type="http://schemas.openxmlformats.org/officeDocument/2006/relationships/tags" Target="../tags/tag391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46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00.xml"/><Relationship Id="rId21" Type="http://schemas.openxmlformats.org/officeDocument/2006/relationships/image" Target="../media/image147.emf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26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44.png"/><Relationship Id="rId1" Type="http://schemas.openxmlformats.org/officeDocument/2006/relationships/vmlDrawing" Target="../drawings/vmlDrawing22.v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image" Target="../media/image18.png"/><Relationship Id="rId28" Type="http://schemas.openxmlformats.org/officeDocument/2006/relationships/image" Target="../media/image143.png"/><Relationship Id="rId10" Type="http://schemas.openxmlformats.org/officeDocument/2006/relationships/tags" Target="../tags/tag407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57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image" Target="../media/image17.png"/><Relationship Id="rId27" Type="http://schemas.openxmlformats.org/officeDocument/2006/relationships/image" Target="../media/image148.png"/><Relationship Id="rId30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16.xml"/><Relationship Id="rId21" Type="http://schemas.openxmlformats.org/officeDocument/2006/relationships/image" Target="../media/image149.emf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image" Target="../media/image26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image" Target="../media/image18.png"/><Relationship Id="rId28" Type="http://schemas.openxmlformats.org/officeDocument/2006/relationships/image" Target="../media/image151.png"/><Relationship Id="rId10" Type="http://schemas.openxmlformats.org/officeDocument/2006/relationships/tags" Target="../tags/tag423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57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image" Target="../media/image17.png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32.xml"/><Relationship Id="rId21" Type="http://schemas.openxmlformats.org/officeDocument/2006/relationships/image" Target="../media/image154.emf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image" Target="../media/image26.png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image" Target="../media/image18.png"/><Relationship Id="rId28" Type="http://schemas.openxmlformats.org/officeDocument/2006/relationships/image" Target="../media/image156.png"/><Relationship Id="rId10" Type="http://schemas.openxmlformats.org/officeDocument/2006/relationships/tags" Target="../tags/tag439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58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image" Target="../media/image17.png"/><Relationship Id="rId27" Type="http://schemas.openxmlformats.org/officeDocument/2006/relationships/image" Target="../media/image155.png"/><Relationship Id="rId30" Type="http://schemas.openxmlformats.org/officeDocument/2006/relationships/image" Target="../media/image1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image" Target="../media/image26.png"/><Relationship Id="rId3" Type="http://schemas.openxmlformats.org/officeDocument/2006/relationships/tags" Target="../tags/tag448.xml"/><Relationship Id="rId21" Type="http://schemas.openxmlformats.org/officeDocument/2006/relationships/oleObject" Target="../embeddings/oleObject25.bin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image" Target="../media/image25.png"/><Relationship Id="rId33" Type="http://schemas.openxmlformats.org/officeDocument/2006/relationships/image" Target="../media/image22.png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60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18.png"/><Relationship Id="rId32" Type="http://schemas.openxmlformats.org/officeDocument/2006/relationships/image" Target="../media/image162.png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image" Target="../media/image17.png"/><Relationship Id="rId28" Type="http://schemas.openxmlformats.org/officeDocument/2006/relationships/image" Target="../media/image60.png"/><Relationship Id="rId10" Type="http://schemas.openxmlformats.org/officeDocument/2006/relationships/tags" Target="../tags/tag4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1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image" Target="../media/image159.emf"/><Relationship Id="rId27" Type="http://schemas.openxmlformats.org/officeDocument/2006/relationships/image" Target="../media/image27.png"/><Relationship Id="rId30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image" Target="../media/image25.png"/><Relationship Id="rId3" Type="http://schemas.openxmlformats.org/officeDocument/2006/relationships/tags" Target="../tags/tag465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168.png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image" Target="../media/image18.png"/><Relationship Id="rId33" Type="http://schemas.openxmlformats.org/officeDocument/2006/relationships/image" Target="../media/image167.png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image" Target="../media/image17.png"/><Relationship Id="rId32" Type="http://schemas.openxmlformats.org/officeDocument/2006/relationships/image" Target="../media/image166.png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image" Target="../media/image163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image" Target="../media/image165.png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6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notesSlide" Target="../notesSlides/notesSlide31.xml"/><Relationship Id="rId26" Type="http://schemas.openxmlformats.org/officeDocument/2006/relationships/image" Target="../media/image174.png"/><Relationship Id="rId3" Type="http://schemas.openxmlformats.org/officeDocument/2006/relationships/tags" Target="../tags/tag483.xml"/><Relationship Id="rId21" Type="http://schemas.openxmlformats.org/officeDocument/2006/relationships/image" Target="../media/image171.png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3.png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image" Target="../media/image170.emf"/><Relationship Id="rId29" Type="http://schemas.openxmlformats.org/officeDocument/2006/relationships/image" Target="../media/image17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image" Target="../media/image172.png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image" Target="../media/image18.png"/><Relationship Id="rId28" Type="http://schemas.openxmlformats.org/officeDocument/2006/relationships/image" Target="../media/image176.png"/><Relationship Id="rId10" Type="http://schemas.openxmlformats.org/officeDocument/2006/relationships/tags" Target="../tags/tag490.xml"/><Relationship Id="rId19" Type="http://schemas.openxmlformats.org/officeDocument/2006/relationships/oleObject" Target="../embeddings/oleObject27.bin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image" Target="../media/image17.png"/><Relationship Id="rId27" Type="http://schemas.openxmlformats.org/officeDocument/2006/relationships/image" Target="../media/image175.png"/><Relationship Id="rId30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18" Type="http://schemas.openxmlformats.org/officeDocument/2006/relationships/notesSlide" Target="../notesSlides/notesSlide32.xml"/><Relationship Id="rId26" Type="http://schemas.openxmlformats.org/officeDocument/2006/relationships/image" Target="../media/image174.png"/><Relationship Id="rId3" Type="http://schemas.openxmlformats.org/officeDocument/2006/relationships/tags" Target="../tags/tag498.xml"/><Relationship Id="rId21" Type="http://schemas.openxmlformats.org/officeDocument/2006/relationships/image" Target="../media/image17.png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1.png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image" Target="../media/image178.emf"/><Relationship Id="rId29" Type="http://schemas.openxmlformats.org/officeDocument/2006/relationships/image" Target="../media/image177.png"/><Relationship Id="rId1" Type="http://schemas.openxmlformats.org/officeDocument/2006/relationships/vmlDrawing" Target="../drawings/vmlDrawing28.v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image" Target="../media/image173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image" Target="../media/image172.png"/><Relationship Id="rId28" Type="http://schemas.openxmlformats.org/officeDocument/2006/relationships/image" Target="../media/image176.png"/><Relationship Id="rId10" Type="http://schemas.openxmlformats.org/officeDocument/2006/relationships/tags" Target="../tags/tag505.xml"/><Relationship Id="rId19" Type="http://schemas.openxmlformats.org/officeDocument/2006/relationships/oleObject" Target="../embeddings/oleObject28.bin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image" Target="../media/image18.png"/><Relationship Id="rId27" Type="http://schemas.openxmlformats.org/officeDocument/2006/relationships/image" Target="../media/image175.png"/><Relationship Id="rId30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0.png"/><Relationship Id="rId3" Type="http://schemas.openxmlformats.org/officeDocument/2006/relationships/tags" Target="../tags/tag513.xml"/><Relationship Id="rId21" Type="http://schemas.openxmlformats.org/officeDocument/2006/relationships/image" Target="../media/image179.emf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25" Type="http://schemas.openxmlformats.org/officeDocument/2006/relationships/image" Target="../media/image27.png"/><Relationship Id="rId2" Type="http://schemas.openxmlformats.org/officeDocument/2006/relationships/tags" Target="../tags/tag512.xml"/><Relationship Id="rId16" Type="http://schemas.openxmlformats.org/officeDocument/2006/relationships/tags" Target="../tags/tag526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81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24" Type="http://schemas.openxmlformats.org/officeDocument/2006/relationships/image" Target="../media/image26.png"/><Relationship Id="rId32" Type="http://schemas.openxmlformats.org/officeDocument/2006/relationships/image" Target="../media/image182.png"/><Relationship Id="rId5" Type="http://schemas.openxmlformats.org/officeDocument/2006/relationships/tags" Target="../tags/tag515.xml"/><Relationship Id="rId15" Type="http://schemas.openxmlformats.org/officeDocument/2006/relationships/tags" Target="../tags/tag525.xml"/><Relationship Id="rId23" Type="http://schemas.openxmlformats.org/officeDocument/2006/relationships/image" Target="../media/image18.png"/><Relationship Id="rId28" Type="http://schemas.openxmlformats.org/officeDocument/2006/relationships/image" Target="../media/image180.png"/><Relationship Id="rId10" Type="http://schemas.openxmlformats.org/officeDocument/2006/relationships/tags" Target="../tags/tag520.xml"/><Relationship Id="rId19" Type="http://schemas.openxmlformats.org/officeDocument/2006/relationships/notesSlide" Target="../notesSlides/notesSlide33.xml"/><Relationship Id="rId31" Type="http://schemas.openxmlformats.org/officeDocument/2006/relationships/image" Target="../media/image66.png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0.png"/><Relationship Id="rId3" Type="http://schemas.openxmlformats.org/officeDocument/2006/relationships/tags" Target="../tags/tag529.xml"/><Relationship Id="rId21" Type="http://schemas.openxmlformats.org/officeDocument/2006/relationships/image" Target="../media/image183.emf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image" Target="../media/image27.png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185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536.xml"/><Relationship Id="rId19" Type="http://schemas.openxmlformats.org/officeDocument/2006/relationships/notesSlide" Target="../notesSlides/notesSlide34.xml"/><Relationship Id="rId31" Type="http://schemas.openxmlformats.org/officeDocument/2006/relationships/image" Target="../media/image66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image" Target="../media/image17.png"/><Relationship Id="rId27" Type="http://schemas.openxmlformats.org/officeDocument/2006/relationships/image" Target="../media/image184.png"/><Relationship Id="rId30" Type="http://schemas.openxmlformats.org/officeDocument/2006/relationships/image" Target="../media/image18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tags" Target="../tags/tag5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0.png"/><Relationship Id="rId3" Type="http://schemas.openxmlformats.org/officeDocument/2006/relationships/tags" Target="../tags/tag545.xml"/><Relationship Id="rId21" Type="http://schemas.openxmlformats.org/officeDocument/2006/relationships/image" Target="../media/image187.emf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17" Type="http://schemas.openxmlformats.org/officeDocument/2006/relationships/tags" Target="../tags/tag559.xml"/><Relationship Id="rId25" Type="http://schemas.openxmlformats.org/officeDocument/2006/relationships/image" Target="../media/image27.png"/><Relationship Id="rId2" Type="http://schemas.openxmlformats.org/officeDocument/2006/relationships/tags" Target="../tags/tag544.xml"/><Relationship Id="rId16" Type="http://schemas.openxmlformats.org/officeDocument/2006/relationships/tags" Target="../tags/tag558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189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547.xml"/><Relationship Id="rId15" Type="http://schemas.openxmlformats.org/officeDocument/2006/relationships/tags" Target="../tags/tag557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552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66.png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tags" Target="../tags/tag556.xml"/><Relationship Id="rId22" Type="http://schemas.openxmlformats.org/officeDocument/2006/relationships/image" Target="../media/image17.png"/><Relationship Id="rId27" Type="http://schemas.openxmlformats.org/officeDocument/2006/relationships/image" Target="../media/image188.png"/><Relationship Id="rId30" Type="http://schemas.openxmlformats.org/officeDocument/2006/relationships/image" Target="../media/image1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26" Type="http://schemas.openxmlformats.org/officeDocument/2006/relationships/image" Target="../media/image25.png"/><Relationship Id="rId3" Type="http://schemas.openxmlformats.org/officeDocument/2006/relationships/tags" Target="../tags/tag561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65.png"/><Relationship Id="rId7" Type="http://schemas.openxmlformats.org/officeDocument/2006/relationships/tags" Target="../tags/tag565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5" Type="http://schemas.openxmlformats.org/officeDocument/2006/relationships/image" Target="../media/image18.png"/><Relationship Id="rId33" Type="http://schemas.openxmlformats.org/officeDocument/2006/relationships/image" Target="../media/image64.png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4.xml"/><Relationship Id="rId11" Type="http://schemas.openxmlformats.org/officeDocument/2006/relationships/tags" Target="../tags/tag569.xml"/><Relationship Id="rId24" Type="http://schemas.openxmlformats.org/officeDocument/2006/relationships/image" Target="../media/image17.png"/><Relationship Id="rId32" Type="http://schemas.openxmlformats.org/officeDocument/2006/relationships/image" Target="../media/image63.png"/><Relationship Id="rId5" Type="http://schemas.openxmlformats.org/officeDocument/2006/relationships/tags" Target="../tags/tag563.xml"/><Relationship Id="rId15" Type="http://schemas.openxmlformats.org/officeDocument/2006/relationships/tags" Target="../tags/tag573.xml"/><Relationship Id="rId23" Type="http://schemas.openxmlformats.org/officeDocument/2006/relationships/image" Target="../media/image59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568.xml"/><Relationship Id="rId19" Type="http://schemas.openxmlformats.org/officeDocument/2006/relationships/tags" Target="../tags/tag577.xml"/><Relationship Id="rId31" Type="http://schemas.openxmlformats.org/officeDocument/2006/relationships/image" Target="../media/image62.png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6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image" Target="../media/image26.png"/><Relationship Id="rId3" Type="http://schemas.openxmlformats.org/officeDocument/2006/relationships/tags" Target="../tags/tag579.xml"/><Relationship Id="rId21" Type="http://schemas.openxmlformats.org/officeDocument/2006/relationships/oleObject" Target="../embeddings/oleObject33.bin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image" Target="../media/image25.png"/><Relationship Id="rId33" Type="http://schemas.openxmlformats.org/officeDocument/2006/relationships/image" Target="../media/image22.png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notesSlide" Target="../notesSlides/notesSlide37.xml"/><Relationship Id="rId29" Type="http://schemas.openxmlformats.org/officeDocument/2006/relationships/image" Target="../media/image160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image" Target="../media/image18.png"/><Relationship Id="rId32" Type="http://schemas.openxmlformats.org/officeDocument/2006/relationships/image" Target="../media/image162.png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image" Target="../media/image17.png"/><Relationship Id="rId28" Type="http://schemas.openxmlformats.org/officeDocument/2006/relationships/image" Target="../media/image60.png"/><Relationship Id="rId10" Type="http://schemas.openxmlformats.org/officeDocument/2006/relationships/tags" Target="../tags/tag5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1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image" Target="../media/image159.emf"/><Relationship Id="rId27" Type="http://schemas.openxmlformats.org/officeDocument/2006/relationships/image" Target="../media/image27.png"/><Relationship Id="rId30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94.png"/><Relationship Id="rId3" Type="http://schemas.openxmlformats.org/officeDocument/2006/relationships/tags" Target="../tags/tag59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3.png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image" Target="../media/image192.png"/><Relationship Id="rId5" Type="http://schemas.openxmlformats.org/officeDocument/2006/relationships/tags" Target="../tags/tag599.xml"/><Relationship Id="rId10" Type="http://schemas.openxmlformats.org/officeDocument/2006/relationships/image" Target="../media/image5.png"/><Relationship Id="rId4" Type="http://schemas.openxmlformats.org/officeDocument/2006/relationships/tags" Target="../tags/tag598.xml"/><Relationship Id="rId9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6.png"/><Relationship Id="rId3" Type="http://schemas.openxmlformats.org/officeDocument/2006/relationships/tags" Target="../tags/tag34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34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18.png"/><Relationship Id="rId32" Type="http://schemas.openxmlformats.org/officeDocument/2006/relationships/image" Target="../media/image32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7.png"/><Relationship Id="rId28" Type="http://schemas.openxmlformats.org/officeDocument/2006/relationships/image" Target="../media/image28.png"/><Relationship Id="rId10" Type="http://schemas.openxmlformats.org/officeDocument/2006/relationships/tags" Target="../tags/tag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1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4.emf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image" Target="../media/image18.png"/><Relationship Id="rId3" Type="http://schemas.openxmlformats.org/officeDocument/2006/relationships/tags" Target="../tags/tag5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1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image" Target="../media/image17.png"/><Relationship Id="rId33" Type="http://schemas.openxmlformats.org/officeDocument/2006/relationships/image" Target="../media/image39.png"/><Relationship Id="rId38" Type="http://schemas.openxmlformats.org/officeDocument/2006/relationships/image" Target="../media/image34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35.emf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26.png"/><Relationship Id="rId36" Type="http://schemas.openxmlformats.org/officeDocument/2006/relationships/image" Target="../media/image41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3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25.png"/><Relationship Id="rId30" Type="http://schemas.openxmlformats.org/officeDocument/2006/relationships/image" Target="../media/image36.png"/><Relationship Id="rId35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43.emf"/><Relationship Id="rId39" Type="http://schemas.openxmlformats.org/officeDocument/2006/relationships/image" Target="../media/image49.png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oleObject" Target="../embeddings/oleObject4.bin"/><Relationship Id="rId33" Type="http://schemas.openxmlformats.org/officeDocument/2006/relationships/image" Target="../media/image31.png"/><Relationship Id="rId38" Type="http://schemas.openxmlformats.org/officeDocument/2006/relationships/image" Target="../media/image48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image" Target="../media/image25.png"/><Relationship Id="rId41" Type="http://schemas.openxmlformats.org/officeDocument/2006/relationships/image" Target="../media/image51.png"/><Relationship Id="rId1" Type="http://schemas.openxmlformats.org/officeDocument/2006/relationships/vmlDrawing" Target="../drawings/vmlDrawing4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notesSlide" Target="../notesSlides/notesSlide6.xml"/><Relationship Id="rId32" Type="http://schemas.openxmlformats.org/officeDocument/2006/relationships/image" Target="../media/image34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46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27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image" Target="../media/image17.png"/><Relationship Id="rId30" Type="http://schemas.openxmlformats.org/officeDocument/2006/relationships/image" Target="../media/image26.png"/><Relationship Id="rId35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91.xml"/><Relationship Id="rId21" Type="http://schemas.openxmlformats.org/officeDocument/2006/relationships/image" Target="../media/image53.emf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26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56.png"/><Relationship Id="rId1" Type="http://schemas.openxmlformats.org/officeDocument/2006/relationships/vmlDrawing" Target="../drawings/vmlDrawing5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25.png"/><Relationship Id="rId32" Type="http://schemas.openxmlformats.org/officeDocument/2006/relationships/image" Target="../media/image58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18.png"/><Relationship Id="rId28" Type="http://schemas.openxmlformats.org/officeDocument/2006/relationships/image" Target="../media/image55.png"/><Relationship Id="rId10" Type="http://schemas.openxmlformats.org/officeDocument/2006/relationships/tags" Target="../tags/tag98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57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17.png"/><Relationship Id="rId27" Type="http://schemas.openxmlformats.org/officeDocument/2006/relationships/image" Target="../media/image54.png"/><Relationship Id="rId3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27</a:t>
            </a:r>
            <a:r>
              <a:rPr lang="en-US" sz="3200" dirty="0" smtClean="0"/>
              <a:t> </a:t>
            </a:r>
            <a:r>
              <a:rPr lang="en-US" sz="3200" dirty="0" smtClean="0"/>
              <a:t>February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568579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772" y="6421372"/>
            <a:ext cx="1108878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497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63862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444" y="1384387"/>
            <a:ext cx="2595756" cy="368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7466"/>
            <a:ext cx="1567957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74" y="381000"/>
            <a:ext cx="2307344" cy="368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914400"/>
            <a:ext cx="5575759" cy="320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0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780772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03534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6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28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32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317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263" y="1122066"/>
            <a:ext cx="3045198" cy="328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91640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959268"/>
            <a:ext cx="1206438" cy="319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157602"/>
            <a:ext cx="1187450" cy="320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67210"/>
            <a:ext cx="961271" cy="320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1235823"/>
            <a:ext cx="3791811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396601"/>
            <a:ext cx="3762984" cy="30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215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968662"/>
            <a:ext cx="390679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586566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0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0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21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2106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0957" y="1122066"/>
            <a:ext cx="3209810" cy="362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2" y="189178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198"/>
            <a:ext cx="3109456" cy="471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38" y="396601"/>
            <a:ext cx="3806252" cy="73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723" y="1676400"/>
            <a:ext cx="3834807" cy="735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6175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050389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512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468223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667591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449753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83434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358"/>
            <a:ext cx="2796927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38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1067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26" y="517099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963" y="5181600"/>
            <a:ext cx="4122437" cy="321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644" y="381000"/>
            <a:ext cx="4648703" cy="81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51" y="1828800"/>
            <a:ext cx="4498305" cy="37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95" y="2819400"/>
            <a:ext cx="2853626" cy="32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83358"/>
            <a:ext cx="2797311" cy="28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52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219246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481809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80" y="381000"/>
            <a:ext cx="2438673" cy="441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968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191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145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464300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0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581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605837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853" y="609600"/>
            <a:ext cx="1587237" cy="812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6712"/>
            <a:ext cx="2626872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7604"/>
            <a:ext cx="2627601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10518"/>
            <a:ext cx="1663479" cy="604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0277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0999" y="2590800"/>
            <a:ext cx="537560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216532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6689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81000"/>
            <a:ext cx="3817832" cy="813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5074"/>
            <a:ext cx="204072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22703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847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524000"/>
            <a:ext cx="4572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875027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1600200"/>
            <a:ext cx="3611724" cy="71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900" y="381000"/>
            <a:ext cx="2740246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3441526"/>
            <a:ext cx="3611731" cy="71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745476" cy="596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9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3134948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5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3258564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1361772"/>
            <a:ext cx="2362200" cy="92520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33169"/>
            <a:ext cx="1510804" cy="788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052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753400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774125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8341" y="6409147"/>
            <a:ext cx="890408" cy="296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142967"/>
            <a:ext cx="4552945" cy="377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379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87249"/>
            <a:ext cx="158910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049956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8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97" y="721998"/>
            <a:ext cx="3161729" cy="345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06" y="1122066"/>
            <a:ext cx="2402913" cy="328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478816"/>
            <a:ext cx="3853346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5745"/>
            <a:ext cx="735175" cy="32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961573" cy="32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04983"/>
            <a:ext cx="1206681" cy="320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0104"/>
            <a:ext cx="3820749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421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038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700123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198" y="609600"/>
            <a:ext cx="1530547" cy="812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13978"/>
            <a:ext cx="3174461" cy="604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7604"/>
            <a:ext cx="2627601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10518"/>
            <a:ext cx="2230063" cy="604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10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895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133965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28800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711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4929" y="609600"/>
            <a:ext cx="2135173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368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424926" y="35052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455379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55518"/>
            <a:ext cx="2343432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28800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711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538" y="6400800"/>
            <a:ext cx="732062" cy="2437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6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52800"/>
            <a:ext cx="3429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459808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265" y="1866378"/>
            <a:ext cx="1926535" cy="377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3280" y="2653047"/>
            <a:ext cx="4700320" cy="60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463" y="3417195"/>
            <a:ext cx="2150179" cy="86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260" y="457200"/>
            <a:ext cx="3702840" cy="812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434" y="6456905"/>
            <a:ext cx="746966" cy="248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483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397696"/>
            <a:ext cx="3048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492001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9000"/>
            <a:ext cx="3045789" cy="784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898" y="489095"/>
            <a:ext cx="4172302" cy="742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70460"/>
            <a:ext cx="2171041" cy="69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29889"/>
            <a:ext cx="2532886" cy="78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434" y="6456905"/>
            <a:ext cx="746966" cy="248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571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80720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3124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79" y="6421372"/>
            <a:ext cx="897664" cy="298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25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359756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710" y="5181600"/>
            <a:ext cx="1437690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609600"/>
            <a:ext cx="4231738" cy="812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1841500"/>
            <a:ext cx="1209697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2679700"/>
            <a:ext cx="2570181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3683000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4" y="6468393"/>
            <a:ext cx="672012" cy="223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875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33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989408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4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109" y="1469445"/>
            <a:ext cx="228610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181600" y="1449387"/>
            <a:ext cx="0" cy="2270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3"/>
          <p:cNvSpPr>
            <a:spLocks noChangeShapeType="1"/>
          </p:cNvSpPr>
          <p:nvPr/>
        </p:nvSpPr>
        <p:spPr bwMode="auto">
          <a:xfrm>
            <a:off x="4572000" y="1674812"/>
            <a:ext cx="639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65"/>
          <p:cNvSpPr>
            <a:spLocks noChangeArrowheads="1"/>
          </p:cNvSpPr>
          <p:nvPr/>
        </p:nvSpPr>
        <p:spPr bwMode="auto">
          <a:xfrm>
            <a:off x="5153025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431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34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818765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8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109" y="1469445"/>
            <a:ext cx="228610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471938" y="1197864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4571999" y="1674812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544336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142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1842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505" y="685800"/>
            <a:ext cx="2719491" cy="812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530"/>
            <a:ext cx="1151049" cy="282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792527" cy="283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56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87511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81000"/>
            <a:ext cx="3775667" cy="812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49267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1977388" cy="432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5495"/>
            <a:ext cx="4452208" cy="433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6691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97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96782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2628378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8800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48237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22395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338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981599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13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48086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3124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791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757741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7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13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2133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424316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670232"/>
            <a:ext cx="2343432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134121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623381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812664" cy="359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3594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421335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3550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0519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527" y="4845897"/>
            <a:ext cx="1325375" cy="691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38" y="3289126"/>
            <a:ext cx="1478279" cy="771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725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99777"/>
            <a:ext cx="158910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13021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2" name="Chart" r:id="rId25" imgW="4572000" imgH="5143500" progId="MSGraph.Chart.8">
                  <p:embed followColorScheme="full"/>
                </p:oleObj>
              </mc:Choice>
              <mc:Fallback>
                <p:oleObj name="Chart" r:id="rId2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97" y="721998"/>
            <a:ext cx="3161729" cy="345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06" y="1122066"/>
            <a:ext cx="2402913" cy="328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478816"/>
            <a:ext cx="3853346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6501"/>
            <a:ext cx="735175" cy="32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961573" cy="32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781"/>
            <a:ext cx="1206681" cy="320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0104"/>
            <a:ext cx="3820749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043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555951"/>
            <a:ext cx="3352800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79615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49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706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818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8411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40157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480" y="533400"/>
            <a:ext cx="3534920" cy="813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696" y="3301837"/>
            <a:ext cx="179470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901" y="1797340"/>
            <a:ext cx="2154099" cy="963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7555" y="6456905"/>
            <a:ext cx="922725" cy="248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299" y="626655"/>
            <a:ext cx="2154103" cy="869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91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\left|x^2+3x-1\right|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073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|2x+3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24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+3x-1}{2x+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47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x+3}{x^2+3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1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20"/>
  <p:tag name="INCORRECTPOINTVALUE" val="10"/>
  <p:tag name="VALUES" val="Incorrect|smicln|Incorrect|smicln|Incorrect|smicln|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7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3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0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6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e^x+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7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gent line at $(1,e+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97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6B2228B72054776AEBC3CA13B15AFAE"/>
  <p:tag name="VALUES" val="Incorrect|smicln|Incorrect|smicln|Correct|smicln|Incorrec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86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9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4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4)][g(4)]+[f(4)][g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05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[g(x)]+[f(x)][g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498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/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40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x)][f'(x)]-[f(x)][g'(x)]}{[g(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592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4)][f'(4)]-[f(4)][g'(4)]}{[g(4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59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21-6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6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6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07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CD690430AA4544989DB76B9EF0D3C28C"/>
  <p:tag name="VALUES" val="Incorrect|smicln|Incorrect|smicln|Correct|smicln|In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3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244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44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9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2EB5FFF5FC3F4EF6B7064F4549CBD4FF"/>
  <p:tag name="VALUES" val="Incorrect|smicln|Incorrect|smicln|Incorrect|smicln|Correc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+x\cos x-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71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20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6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5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1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d}{dx}\left[\sin x\right]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08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\theta}\left[\csc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60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^2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91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10A9DAB4D9D4DC1BCC06A3AD10BFBB0"/>
  <p:tag name="CORRECTPOINTVALUE" val="0"/>
  <p:tag name="INCORRECTPOINTVALUE" val="0"/>
  <p:tag name="VALUES" val="Incorrect|smicln|Correct|smicln|Incorrect|smicln|Incorrect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+(x^2)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36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6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sin x)+(x^2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29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5299B2B21A474AD3B21750627251DB64"/>
  <p:tag name="CORRECTPOINTVALUE" val="0"/>
  <p:tag name="INCORRECTPOINTVALUE" val="0"/>
  <p:tag name="VALUES" val="Correct|smicln|Incorrect|smicln|Incorrect|smicln|In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2)(\cos x)-(\sin x)(2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70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^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96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2x)-(x^2)(\cos 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24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83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0"/>
  <p:tag name="INCORRECTPOINTVALUE" val="0"/>
  <p:tag name="VALUES" val="Correct|smicln|Incorrect|smicln|Incorrect|smicln|Incorrec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136AC72DF4AB4E75A290ADF4F5894AB4"/>
  <p:tag name="VALUES" val="Incorrect|smicln|Incorrect|smicln|Incorrect|smicln|Correc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0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rect answer}: 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28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4EF708DC7014BA89B3097FC13472217"/>
  <p:tag name="CORRECTPOINTVALUE" val="0"/>
  <p:tag name="INCORRECTPOINTVALUE" val="0"/>
  <p:tag name="VALUES" val="Correct|smicln|Incorrect|smicln|Incorrect|smicln|Incorrec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6$, $g'(7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45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g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93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[g'(f(4))][f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176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64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[g'(f(x))][f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162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t}\left[\csc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102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723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^2\theta\right]\left[\d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65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176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F219E80E9274CC5BAE86FE49400D4C4"/>
  <p:tag name="CORRECTPOINTVALUE" val="0"/>
  <p:tag name="INCORRECTPOINTVALUE" val="0"/>
  <p:tag name="VALUES" val="Incorrect|smicln|Incorrect|smicln|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54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BC70A388ADB4836A77ACB4427864027"/>
  <p:tag name="CORRECTPOINTVALUE" val="0"/>
  <p:tag name="INCORRECTPOINTVALUE" val="0"/>
  <p:tag name="VALUES" val="Incorrect|smicln|Incorrect|smicln|Correct|smicln|Incorrec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la}\left(2x+4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9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hbox{la}\left(x^2+4x-1\right)\right]\left[2x+4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222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x+4}{x^2+4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313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x^2+4x-1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136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e^{-2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9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2B31135258144561980B9BDED288EDC8"/>
  <p:tag name="CORRECTPOINTVALUE" val="0"/>
  <p:tag name="INCORRECTPOINTVALUE" val="0"/>
  <p:tag name="VALUES" val="Correct|smicln|Incorrect|smicln|Incorrect|smicln|Incorrect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25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(\frac{2x+4}{x^2+4x-1}\right)^{-2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33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\left(x^2+4x-1\right)^{1/3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028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cdot\frac{2x+4}{x^2+4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27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x+4}{x^2+4x-1}\right)^{1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2077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0"/>
  <p:tag name="INCORRECTPOINTVALUE" val="0"/>
  <p:tag name="VALUES" val="Incorrect|smicln|Correct|smicln|Incorrect|smicln|Incorrec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4x+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90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x^2+4x-1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909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7x+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02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7x^3+4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82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4x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57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85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9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2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4F1B15E0B2544CADA2545210C25ED8AE"/>
  <p:tag name="CORRECTPOINTVALUE" val="0"/>
  <p:tag name="INCORRECTPOINTVALUE" val="0"/>
  <p:tag name="VALUES" val="Incorrect|smicln|Correct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20"/>
  <p:tag name="INCORRECTPOINTVALUE" val="10"/>
  <p:tag name="VALUES" val="Incorrect|smicln|Incorrect|smicln|Incorrect|smicln|Correct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2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95987B97082649FBB75F5580C8D65090"/>
  <p:tag name="VALUES" val="Correct|smicln|Incorrect|smicln|Incorrect|smicln|Incorrect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os 7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16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5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3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1B7416FD2D78479BB6BBAD5917C30396"/>
  <p:tag name="CORRECTPOINTVALUE" val="0"/>
  <p:tag name="INCORRECTPOINTVALUE" val="0"/>
  <p:tag name="VALUES" val="Incorrect|smicln|Incorrect|smicln|Correct|smicln|Incorrect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e^8)(\sin 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210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84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sin 3)+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08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7AC7A56A8288493EB5BB083F15C3B372"/>
  <p:tag name="CORRECTPOINTVALUE" val="0"/>
  <p:tag name="INCORRECTPOINTVALUE" val="0"/>
  <p:tag name="VALUES" val="Incorrect|smicln|Correct|smicln|Incorrect|smicln|Incorrect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Incorrect|smicln|Correct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0"/>
  <p:tag name="INCORRECTPOINTVALUE" val="0"/>
  <p:tag name="VALUES" val="Incorrect|smicln|Correct|smicln|Incorrect|smicln|Incorrec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-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9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4EF708DC7014BA89B3097FC13472217"/>
  <p:tag name="CORRECTPOINTVALUE" val="20"/>
  <p:tag name="INCORRECTPOINTVALUE" val="10"/>
  <p:tag name="VALUES" val="Correct|smicln|Incorrect|smicln|Incorrect|smicln|Incorr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7)=6$, $g'(7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4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g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9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[g'(f(4))][f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176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6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[g'(f(x))][f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16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3E3BAA8F92B4BF0BB6D48694F753EB8"/>
  <p:tag name="CORRECTPOINTVALUE" val="20"/>
  <p:tag name="INCORRECTPOINTVALUE" val="10"/>
  <p:tag name="VALUES" val="Correct|smicln|Incorrect|smicln|Incorrect|smicln|In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1687</Words>
  <Application>Microsoft Office PowerPoint</Application>
  <PresentationFormat>On-screen Show (4:3)</PresentationFormat>
  <Paragraphs>1585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173</cp:revision>
  <dcterms:created xsi:type="dcterms:W3CDTF">2009-01-22T21:52:53Z</dcterms:created>
  <dcterms:modified xsi:type="dcterms:W3CDTF">2013-02-27T14:52:53Z</dcterms:modified>
</cp:coreProperties>
</file>