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6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9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0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1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2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3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5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6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7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8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9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20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21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22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23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24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25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26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27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8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29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30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31.xml" ContentType="application/vnd.openxmlformats-officedocument.presentationml.notesSlide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32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notesSlides/notesSlide33.xml" ContentType="application/vnd.openxmlformats-officedocument.presentationml.notesSlide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34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35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notesSlides/notesSlide36.xml" ContentType="application/vnd.openxmlformats-officedocument.presentationml.notesSlide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37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588" r:id="rId6"/>
    <p:sldId id="725" r:id="rId7"/>
    <p:sldId id="692" r:id="rId8"/>
    <p:sldId id="694" r:id="rId9"/>
    <p:sldId id="730" r:id="rId10"/>
    <p:sldId id="731" r:id="rId11"/>
    <p:sldId id="732" r:id="rId12"/>
    <p:sldId id="733" r:id="rId13"/>
    <p:sldId id="319" r:id="rId14"/>
    <p:sldId id="422" r:id="rId15"/>
    <p:sldId id="734" r:id="rId16"/>
    <p:sldId id="735" r:id="rId17"/>
    <p:sldId id="736" r:id="rId18"/>
    <p:sldId id="737" r:id="rId19"/>
    <p:sldId id="738" r:id="rId20"/>
    <p:sldId id="739" r:id="rId21"/>
    <p:sldId id="740" r:id="rId22"/>
    <p:sldId id="741" r:id="rId23"/>
    <p:sldId id="727" r:id="rId24"/>
    <p:sldId id="726" r:id="rId25"/>
    <p:sldId id="728" r:id="rId26"/>
    <p:sldId id="729" r:id="rId27"/>
    <p:sldId id="697" r:id="rId28"/>
    <p:sldId id="699" r:id="rId29"/>
    <p:sldId id="701" r:id="rId30"/>
    <p:sldId id="702" r:id="rId31"/>
    <p:sldId id="703" r:id="rId32"/>
    <p:sldId id="705" r:id="rId33"/>
    <p:sldId id="706" r:id="rId34"/>
    <p:sldId id="708" r:id="rId35"/>
    <p:sldId id="709" r:id="rId36"/>
    <p:sldId id="710" r:id="rId37"/>
    <p:sldId id="711" r:id="rId38"/>
    <p:sldId id="663" r:id="rId39"/>
    <p:sldId id="664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5" autoAdjust="0"/>
    <p:restoredTop sz="94660"/>
  </p:normalViewPr>
  <p:slideViewPr>
    <p:cSldViewPr>
      <p:cViewPr varScale="1">
        <p:scale>
          <a:sx n="78" d="100"/>
          <a:sy n="78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23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30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31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32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33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34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35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36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37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8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9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image" Target="../media/image46.png"/><Relationship Id="rId3" Type="http://schemas.openxmlformats.org/officeDocument/2006/relationships/tags" Target="../tags/tag90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52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45.png"/><Relationship Id="rId33" Type="http://schemas.openxmlformats.org/officeDocument/2006/relationships/image" Target="../media/image51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6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44.png"/><Relationship Id="rId32" Type="http://schemas.openxmlformats.org/officeDocument/2006/relationships/image" Target="../media/image50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image" Target="../media/image43.emf"/><Relationship Id="rId28" Type="http://schemas.openxmlformats.org/officeDocument/2006/relationships/image" Target="../media/image48.png"/><Relationship Id="rId36" Type="http://schemas.openxmlformats.org/officeDocument/2006/relationships/image" Target="../media/image54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49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47.png"/><Relationship Id="rId30" Type="http://schemas.openxmlformats.org/officeDocument/2006/relationships/image" Target="../media/image18.png"/><Relationship Id="rId35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46.png"/><Relationship Id="rId3" Type="http://schemas.openxmlformats.org/officeDocument/2006/relationships/tags" Target="../tags/tag108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58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56.png"/><Relationship Id="rId33" Type="http://schemas.openxmlformats.org/officeDocument/2006/relationships/image" Target="../media/image51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7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44.png"/><Relationship Id="rId32" Type="http://schemas.openxmlformats.org/officeDocument/2006/relationships/image" Target="../media/image50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55.emf"/><Relationship Id="rId28" Type="http://schemas.openxmlformats.org/officeDocument/2006/relationships/image" Target="../media/image57.png"/><Relationship Id="rId36" Type="http://schemas.openxmlformats.org/officeDocument/2006/relationships/image" Target="../media/image54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49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47.png"/><Relationship Id="rId30" Type="http://schemas.openxmlformats.org/officeDocument/2006/relationships/image" Target="../media/image18.png"/><Relationship Id="rId35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image" Target="../media/image18.png"/><Relationship Id="rId3" Type="http://schemas.openxmlformats.org/officeDocument/2006/relationships/tags" Target="../tags/tag12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7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17.png"/><Relationship Id="rId33" Type="http://schemas.openxmlformats.org/officeDocument/2006/relationships/image" Target="../media/image46.png"/><Relationship Id="rId38" Type="http://schemas.openxmlformats.org/officeDocument/2006/relationships/image" Target="../media/image54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tags" Target="../tags/tag143.xml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8.v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60.emf"/><Relationship Id="rId32" Type="http://schemas.openxmlformats.org/officeDocument/2006/relationships/image" Target="../media/image62.png"/><Relationship Id="rId37" Type="http://schemas.openxmlformats.org/officeDocument/2006/relationships/image" Target="../media/image65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oleObject" Target="../embeddings/oleObject8.bin"/><Relationship Id="rId28" Type="http://schemas.openxmlformats.org/officeDocument/2006/relationships/image" Target="../media/image50.png"/><Relationship Id="rId36" Type="http://schemas.openxmlformats.org/officeDocument/2006/relationships/image" Target="../media/image64.png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31" Type="http://schemas.openxmlformats.org/officeDocument/2006/relationships/image" Target="../media/image61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notesSlide" Target="../notesSlides/notesSlide10.xml"/><Relationship Id="rId27" Type="http://schemas.openxmlformats.org/officeDocument/2006/relationships/image" Target="../media/image49.png"/><Relationship Id="rId30" Type="http://schemas.openxmlformats.org/officeDocument/2006/relationships/image" Target="../media/image44.png"/><Relationship Id="rId35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67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68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image" Target="../media/image50.png"/><Relationship Id="rId3" Type="http://schemas.openxmlformats.org/officeDocument/2006/relationships/tags" Target="../tags/tag151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22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image" Target="../media/image49.png"/><Relationship Id="rId33" Type="http://schemas.openxmlformats.org/officeDocument/2006/relationships/image" Target="../media/image74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9.v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18.png"/><Relationship Id="rId32" Type="http://schemas.openxmlformats.org/officeDocument/2006/relationships/image" Target="../media/image73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image" Target="../media/image17.png"/><Relationship Id="rId28" Type="http://schemas.openxmlformats.org/officeDocument/2006/relationships/image" Target="../media/image70.png"/><Relationship Id="rId10" Type="http://schemas.openxmlformats.org/officeDocument/2006/relationships/tags" Target="../tags/tag15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2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69.emf"/><Relationship Id="rId27" Type="http://schemas.openxmlformats.org/officeDocument/2006/relationships/image" Target="../media/image51.png"/><Relationship Id="rId30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image" Target="../media/image47.png"/><Relationship Id="rId3" Type="http://schemas.openxmlformats.org/officeDocument/2006/relationships/tags" Target="../tags/tag168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2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image" Target="../media/image70.png"/><Relationship Id="rId33" Type="http://schemas.openxmlformats.org/officeDocument/2006/relationships/image" Target="../media/image79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51.png"/><Relationship Id="rId32" Type="http://schemas.openxmlformats.org/officeDocument/2006/relationships/image" Target="../media/image78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image" Target="../media/image50.png"/><Relationship Id="rId28" Type="http://schemas.openxmlformats.org/officeDocument/2006/relationships/image" Target="../media/image77.png"/><Relationship Id="rId10" Type="http://schemas.openxmlformats.org/officeDocument/2006/relationships/tags" Target="../tags/tag17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9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75.emf"/><Relationship Id="rId27" Type="http://schemas.openxmlformats.org/officeDocument/2006/relationships/image" Target="../media/image76.png"/><Relationship Id="rId30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image" Target="../media/image46.png"/><Relationship Id="rId3" Type="http://schemas.openxmlformats.org/officeDocument/2006/relationships/tags" Target="../tags/tag185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83.pn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image" Target="../media/image81.png"/><Relationship Id="rId33" Type="http://schemas.openxmlformats.org/officeDocument/2006/relationships/image" Target="../media/image51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image" Target="../media/image44.png"/><Relationship Id="rId32" Type="http://schemas.openxmlformats.org/officeDocument/2006/relationships/image" Target="../media/image50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image" Target="../media/image80.emf"/><Relationship Id="rId28" Type="http://schemas.openxmlformats.org/officeDocument/2006/relationships/image" Target="../media/image82.png"/><Relationship Id="rId36" Type="http://schemas.openxmlformats.org/officeDocument/2006/relationships/image" Target="../media/image22.png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image" Target="../media/image49.pn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47.png"/><Relationship Id="rId30" Type="http://schemas.openxmlformats.org/officeDocument/2006/relationships/image" Target="../media/image18.png"/><Relationship Id="rId35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image" Target="../media/image46.png"/><Relationship Id="rId3" Type="http://schemas.openxmlformats.org/officeDocument/2006/relationships/tags" Target="../tags/tag203.xml"/><Relationship Id="rId21" Type="http://schemas.openxmlformats.org/officeDocument/2006/relationships/notesSlide" Target="../notesSlides/notesSlide16.xml"/><Relationship Id="rId34" Type="http://schemas.openxmlformats.org/officeDocument/2006/relationships/image" Target="../media/image83.pn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image" Target="../media/image81.png"/><Relationship Id="rId33" Type="http://schemas.openxmlformats.org/officeDocument/2006/relationships/image" Target="../media/image51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image" Target="../media/image44.png"/><Relationship Id="rId32" Type="http://schemas.openxmlformats.org/officeDocument/2006/relationships/image" Target="../media/image50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image" Target="../media/image85.emf"/><Relationship Id="rId28" Type="http://schemas.openxmlformats.org/officeDocument/2006/relationships/image" Target="../media/image82.png"/><Relationship Id="rId36" Type="http://schemas.openxmlformats.org/officeDocument/2006/relationships/image" Target="../media/image22.png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31" Type="http://schemas.openxmlformats.org/officeDocument/2006/relationships/image" Target="../media/image49.pn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47.png"/><Relationship Id="rId30" Type="http://schemas.openxmlformats.org/officeDocument/2006/relationships/image" Target="../media/image18.png"/><Relationship Id="rId35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image" Target="../media/image47.png"/><Relationship Id="rId3" Type="http://schemas.openxmlformats.org/officeDocument/2006/relationships/tags" Target="../tags/tag221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22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image" Target="../media/image70.png"/><Relationship Id="rId33" Type="http://schemas.openxmlformats.org/officeDocument/2006/relationships/image" Target="../media/image90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image" Target="../media/image51.png"/><Relationship Id="rId32" Type="http://schemas.openxmlformats.org/officeDocument/2006/relationships/image" Target="../media/image89.png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image" Target="../media/image50.png"/><Relationship Id="rId28" Type="http://schemas.openxmlformats.org/officeDocument/2006/relationships/image" Target="../media/image88.png"/><Relationship Id="rId10" Type="http://schemas.openxmlformats.org/officeDocument/2006/relationships/tags" Target="../tags/tag22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9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image" Target="../media/image86.emf"/><Relationship Id="rId27" Type="http://schemas.openxmlformats.org/officeDocument/2006/relationships/image" Target="../media/image87.png"/><Relationship Id="rId30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26" Type="http://schemas.openxmlformats.org/officeDocument/2006/relationships/image" Target="../media/image47.png"/><Relationship Id="rId3" Type="http://schemas.openxmlformats.org/officeDocument/2006/relationships/tags" Target="../tags/tag238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22.png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image" Target="../media/image70.png"/><Relationship Id="rId33" Type="http://schemas.openxmlformats.org/officeDocument/2006/relationships/image" Target="../media/image95.png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image" Target="../media/image51.png"/><Relationship Id="rId32" Type="http://schemas.openxmlformats.org/officeDocument/2006/relationships/image" Target="../media/image94.png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image" Target="../media/image50.png"/><Relationship Id="rId28" Type="http://schemas.openxmlformats.org/officeDocument/2006/relationships/image" Target="../media/image17.png"/><Relationship Id="rId10" Type="http://schemas.openxmlformats.org/officeDocument/2006/relationships/tags" Target="../tags/tag24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3.png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image" Target="../media/image91.emf"/><Relationship Id="rId27" Type="http://schemas.openxmlformats.org/officeDocument/2006/relationships/image" Target="../media/image92.png"/><Relationship Id="rId30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image" Target="../media/image51.png"/><Relationship Id="rId3" Type="http://schemas.openxmlformats.org/officeDocument/2006/relationships/tags" Target="../tags/tag25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9.png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image" Target="../media/image50.png"/><Relationship Id="rId33" Type="http://schemas.openxmlformats.org/officeDocument/2006/relationships/image" Target="../media/image98.png"/><Relationship Id="rId38" Type="http://schemas.openxmlformats.org/officeDocument/2006/relationships/image" Target="../media/image22.png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29" Type="http://schemas.openxmlformats.org/officeDocument/2006/relationships/image" Target="../media/image97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image" Target="../media/image96.emf"/><Relationship Id="rId32" Type="http://schemas.openxmlformats.org/officeDocument/2006/relationships/image" Target="../media/image49.png"/><Relationship Id="rId37" Type="http://schemas.openxmlformats.org/officeDocument/2006/relationships/image" Target="../media/image102.png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47.png"/><Relationship Id="rId36" Type="http://schemas.openxmlformats.org/officeDocument/2006/relationships/image" Target="../media/image101.png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31" Type="http://schemas.openxmlformats.org/officeDocument/2006/relationships/image" Target="../media/image18.png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notesSlide" Target="../notesSlides/notesSlide19.xml"/><Relationship Id="rId27" Type="http://schemas.openxmlformats.org/officeDocument/2006/relationships/image" Target="../media/image70.png"/><Relationship Id="rId30" Type="http://schemas.openxmlformats.org/officeDocument/2006/relationships/image" Target="../media/image17.png"/><Relationship Id="rId35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image" Target="../media/image18.png"/><Relationship Id="rId3" Type="http://schemas.openxmlformats.org/officeDocument/2006/relationships/tags" Target="../tags/tag27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7.png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image" Target="../media/image17.png"/><Relationship Id="rId33" Type="http://schemas.openxmlformats.org/officeDocument/2006/relationships/image" Target="../media/image46.png"/><Relationship Id="rId38" Type="http://schemas.openxmlformats.org/officeDocument/2006/relationships/image" Target="../media/image22.png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image" Target="../media/image103.emf"/><Relationship Id="rId32" Type="http://schemas.openxmlformats.org/officeDocument/2006/relationships/image" Target="../media/image62.png"/><Relationship Id="rId37" Type="http://schemas.openxmlformats.org/officeDocument/2006/relationships/image" Target="../media/image105.png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50.png"/><Relationship Id="rId36" Type="http://schemas.openxmlformats.org/officeDocument/2006/relationships/image" Target="../media/image64.png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31" Type="http://schemas.openxmlformats.org/officeDocument/2006/relationships/image" Target="../media/image104.pn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notesSlide" Target="../notesSlides/notesSlide20.xml"/><Relationship Id="rId27" Type="http://schemas.openxmlformats.org/officeDocument/2006/relationships/image" Target="../media/image49.png"/><Relationship Id="rId30" Type="http://schemas.openxmlformats.org/officeDocument/2006/relationships/image" Target="../media/image44.png"/><Relationship Id="rId35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oleObject" Target="../embeddings/oleObject17.bin"/><Relationship Id="rId26" Type="http://schemas.openxmlformats.org/officeDocument/2006/relationships/image" Target="../media/image107.png"/><Relationship Id="rId3" Type="http://schemas.openxmlformats.org/officeDocument/2006/relationships/tags" Target="../tags/tag293.xml"/><Relationship Id="rId21" Type="http://schemas.openxmlformats.org/officeDocument/2006/relationships/image" Target="../media/image18.png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notesSlide" Target="../notesSlides/notesSlide21.xml"/><Relationship Id="rId25" Type="http://schemas.openxmlformats.org/officeDocument/2006/relationships/image" Target="../media/image25.png"/><Relationship Id="rId2" Type="http://schemas.openxmlformats.org/officeDocument/2006/relationships/tags" Target="../tags/tag29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image" Target="../media/image29.png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image" Target="../media/image27.png"/><Relationship Id="rId28" Type="http://schemas.openxmlformats.org/officeDocument/2006/relationships/image" Target="../media/image109.png"/><Relationship Id="rId10" Type="http://schemas.openxmlformats.org/officeDocument/2006/relationships/tags" Target="../tags/tag300.xml"/><Relationship Id="rId19" Type="http://schemas.openxmlformats.org/officeDocument/2006/relationships/image" Target="../media/image106.emf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image" Target="../media/image26.png"/><Relationship Id="rId27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oleObject" Target="../embeddings/oleObject18.bin"/><Relationship Id="rId26" Type="http://schemas.openxmlformats.org/officeDocument/2006/relationships/image" Target="../media/image29.png"/><Relationship Id="rId3" Type="http://schemas.openxmlformats.org/officeDocument/2006/relationships/tags" Target="../tags/tag307.xml"/><Relationship Id="rId21" Type="http://schemas.openxmlformats.org/officeDocument/2006/relationships/image" Target="../media/image17.png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notesSlide" Target="../notesSlides/notesSlide22.xml"/><Relationship Id="rId25" Type="http://schemas.openxmlformats.org/officeDocument/2006/relationships/image" Target="../media/image111.png"/><Relationship Id="rId2" Type="http://schemas.openxmlformats.org/officeDocument/2006/relationships/tags" Target="../tags/tag30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image" Target="../media/image27.png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image" Target="../media/image26.png"/><Relationship Id="rId28" Type="http://schemas.openxmlformats.org/officeDocument/2006/relationships/image" Target="../media/image109.png"/><Relationship Id="rId10" Type="http://schemas.openxmlformats.org/officeDocument/2006/relationships/tags" Target="../tags/tag314.xml"/><Relationship Id="rId19" Type="http://schemas.openxmlformats.org/officeDocument/2006/relationships/image" Target="../media/image110.emf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image" Target="../media/image18.png"/><Relationship Id="rId27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oleObject" Target="../embeddings/oleObject19.bin"/><Relationship Id="rId26" Type="http://schemas.openxmlformats.org/officeDocument/2006/relationships/image" Target="../media/image115.png"/><Relationship Id="rId3" Type="http://schemas.openxmlformats.org/officeDocument/2006/relationships/tags" Target="../tags/tag321.xml"/><Relationship Id="rId21" Type="http://schemas.openxmlformats.org/officeDocument/2006/relationships/image" Target="../media/image18.png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notesSlide" Target="../notesSlides/notesSlide23.xml"/><Relationship Id="rId25" Type="http://schemas.openxmlformats.org/officeDocument/2006/relationships/image" Target="../media/image114.png"/><Relationship Id="rId2" Type="http://schemas.openxmlformats.org/officeDocument/2006/relationships/tags" Target="../tags/tag32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image" Target="../media/image25.png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image" Target="../media/image27.png"/><Relationship Id="rId28" Type="http://schemas.openxmlformats.org/officeDocument/2006/relationships/image" Target="../media/image109.png"/><Relationship Id="rId10" Type="http://schemas.openxmlformats.org/officeDocument/2006/relationships/tags" Target="../tags/tag328.xml"/><Relationship Id="rId19" Type="http://schemas.openxmlformats.org/officeDocument/2006/relationships/image" Target="../media/image113.emf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image" Target="../media/image26.png"/><Relationship Id="rId27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118.png"/><Relationship Id="rId3" Type="http://schemas.openxmlformats.org/officeDocument/2006/relationships/tags" Target="../tags/tag335.xml"/><Relationship Id="rId21" Type="http://schemas.openxmlformats.org/officeDocument/2006/relationships/image" Target="../media/image17.png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notesSlide" Target="../notesSlides/notesSlide24.xml"/><Relationship Id="rId25" Type="http://schemas.openxmlformats.org/officeDocument/2006/relationships/image" Target="../media/image117.png"/><Relationship Id="rId2" Type="http://schemas.openxmlformats.org/officeDocument/2006/relationships/tags" Target="../tags/tag33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image" Target="../media/image27.png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image" Target="../media/image26.png"/><Relationship Id="rId28" Type="http://schemas.openxmlformats.org/officeDocument/2006/relationships/image" Target="../media/image109.png"/><Relationship Id="rId10" Type="http://schemas.openxmlformats.org/officeDocument/2006/relationships/tags" Target="../tags/tag342.xml"/><Relationship Id="rId19" Type="http://schemas.openxmlformats.org/officeDocument/2006/relationships/image" Target="../media/image116.emf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image" Target="../media/image18.png"/><Relationship Id="rId27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tags" Target="../tags/tag359.xml"/><Relationship Id="rId18" Type="http://schemas.openxmlformats.org/officeDocument/2006/relationships/oleObject" Target="../embeddings/oleObject21.bin"/><Relationship Id="rId26" Type="http://schemas.openxmlformats.org/officeDocument/2006/relationships/image" Target="../media/image121.png"/><Relationship Id="rId3" Type="http://schemas.openxmlformats.org/officeDocument/2006/relationships/tags" Target="../tags/tag349.xml"/><Relationship Id="rId21" Type="http://schemas.openxmlformats.org/officeDocument/2006/relationships/image" Target="../media/image18.png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notesSlide" Target="../notesSlides/notesSlide25.xml"/><Relationship Id="rId25" Type="http://schemas.openxmlformats.org/officeDocument/2006/relationships/image" Target="../media/image25.png"/><Relationship Id="rId2" Type="http://schemas.openxmlformats.org/officeDocument/2006/relationships/tags" Target="../tags/tag34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image" Target="../media/image29.png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image" Target="../media/image27.png"/><Relationship Id="rId28" Type="http://schemas.openxmlformats.org/officeDocument/2006/relationships/image" Target="../media/image22.png"/><Relationship Id="rId10" Type="http://schemas.openxmlformats.org/officeDocument/2006/relationships/tags" Target="../tags/tag356.xml"/><Relationship Id="rId19" Type="http://schemas.openxmlformats.org/officeDocument/2006/relationships/image" Target="../media/image120.emf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image" Target="../media/image26.png"/><Relationship Id="rId27" Type="http://schemas.openxmlformats.org/officeDocument/2006/relationships/image" Target="../media/image1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oleObject" Target="../embeddings/oleObject22.bin"/><Relationship Id="rId26" Type="http://schemas.openxmlformats.org/officeDocument/2006/relationships/image" Target="../media/image124.png"/><Relationship Id="rId3" Type="http://schemas.openxmlformats.org/officeDocument/2006/relationships/tags" Target="../tags/tag363.xml"/><Relationship Id="rId21" Type="http://schemas.openxmlformats.org/officeDocument/2006/relationships/image" Target="../media/image18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notesSlide" Target="../notesSlides/notesSlide26.xml"/><Relationship Id="rId25" Type="http://schemas.openxmlformats.org/officeDocument/2006/relationships/image" Target="../media/image25.png"/><Relationship Id="rId2" Type="http://schemas.openxmlformats.org/officeDocument/2006/relationships/tags" Target="../tags/tag36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image" Target="../media/image29.png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image" Target="../media/image27.png"/><Relationship Id="rId28" Type="http://schemas.openxmlformats.org/officeDocument/2006/relationships/image" Target="../media/image22.png"/><Relationship Id="rId10" Type="http://schemas.openxmlformats.org/officeDocument/2006/relationships/tags" Target="../tags/tag370.xml"/><Relationship Id="rId19" Type="http://schemas.openxmlformats.org/officeDocument/2006/relationships/image" Target="../media/image123.emf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image" Target="../media/image26.png"/><Relationship Id="rId27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18" Type="http://schemas.openxmlformats.org/officeDocument/2006/relationships/oleObject" Target="../embeddings/oleObject23.bin"/><Relationship Id="rId26" Type="http://schemas.openxmlformats.org/officeDocument/2006/relationships/image" Target="../media/image34.png"/><Relationship Id="rId3" Type="http://schemas.openxmlformats.org/officeDocument/2006/relationships/tags" Target="../tags/tag377.xml"/><Relationship Id="rId21" Type="http://schemas.openxmlformats.org/officeDocument/2006/relationships/image" Target="../media/image17.png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notesSlide" Target="../notesSlides/notesSlide27.xml"/><Relationship Id="rId25" Type="http://schemas.openxmlformats.org/officeDocument/2006/relationships/image" Target="../media/image126.png"/><Relationship Id="rId2" Type="http://schemas.openxmlformats.org/officeDocument/2006/relationships/tags" Target="../tags/tag37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24" Type="http://schemas.openxmlformats.org/officeDocument/2006/relationships/image" Target="../media/image27.png"/><Relationship Id="rId5" Type="http://schemas.openxmlformats.org/officeDocument/2006/relationships/tags" Target="../tags/tag379.xml"/><Relationship Id="rId15" Type="http://schemas.openxmlformats.org/officeDocument/2006/relationships/tags" Target="../tags/tag389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384.xml"/><Relationship Id="rId19" Type="http://schemas.openxmlformats.org/officeDocument/2006/relationships/image" Target="../media/image125.emf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Relationship Id="rId22" Type="http://schemas.openxmlformats.org/officeDocument/2006/relationships/image" Target="../media/image18.png"/><Relationship Id="rId27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18" Type="http://schemas.openxmlformats.org/officeDocument/2006/relationships/notesSlide" Target="../notesSlides/notesSlide28.xml"/><Relationship Id="rId26" Type="http://schemas.openxmlformats.org/officeDocument/2006/relationships/image" Target="../media/image34.png"/><Relationship Id="rId3" Type="http://schemas.openxmlformats.org/officeDocument/2006/relationships/tags" Target="../tags/tag391.xml"/><Relationship Id="rId21" Type="http://schemas.openxmlformats.org/officeDocument/2006/relationships/image" Target="../media/image25.png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7.png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0" Type="http://schemas.openxmlformats.org/officeDocument/2006/relationships/image" Target="../media/image127.emf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24.v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image" Target="../media/image26.png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image" Target="../media/image18.png"/><Relationship Id="rId28" Type="http://schemas.openxmlformats.org/officeDocument/2006/relationships/image" Target="../media/image33.png"/><Relationship Id="rId10" Type="http://schemas.openxmlformats.org/officeDocument/2006/relationships/tags" Target="../tags/tag398.xml"/><Relationship Id="rId19" Type="http://schemas.openxmlformats.org/officeDocument/2006/relationships/oleObject" Target="../embeddings/oleObject24.bin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image" Target="../media/image17.png"/><Relationship Id="rId27" Type="http://schemas.openxmlformats.org/officeDocument/2006/relationships/image" Target="../media/image128.png"/><Relationship Id="rId30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18" Type="http://schemas.openxmlformats.org/officeDocument/2006/relationships/oleObject" Target="../embeddings/oleObject25.bin"/><Relationship Id="rId26" Type="http://schemas.openxmlformats.org/officeDocument/2006/relationships/image" Target="../media/image131.png"/><Relationship Id="rId3" Type="http://schemas.openxmlformats.org/officeDocument/2006/relationships/tags" Target="../tags/tag406.xml"/><Relationship Id="rId21" Type="http://schemas.openxmlformats.org/officeDocument/2006/relationships/image" Target="../media/image17.png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notesSlide" Target="../notesSlides/notesSlide29.xml"/><Relationship Id="rId25" Type="http://schemas.openxmlformats.org/officeDocument/2006/relationships/image" Target="../media/image130.png"/><Relationship Id="rId2" Type="http://schemas.openxmlformats.org/officeDocument/2006/relationships/tags" Target="../tags/tag40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image" Target="../media/image27.png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413.xml"/><Relationship Id="rId19" Type="http://schemas.openxmlformats.org/officeDocument/2006/relationships/image" Target="../media/image129.emf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image" Target="../media/image18.png"/><Relationship Id="rId27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oleObject" Target="../embeddings/oleObject26.bin"/><Relationship Id="rId26" Type="http://schemas.openxmlformats.org/officeDocument/2006/relationships/image" Target="../media/image134.png"/><Relationship Id="rId3" Type="http://schemas.openxmlformats.org/officeDocument/2006/relationships/tags" Target="../tags/tag420.xml"/><Relationship Id="rId21" Type="http://schemas.openxmlformats.org/officeDocument/2006/relationships/image" Target="../media/image17.png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notesSlide" Target="../notesSlides/notesSlide30.xml"/><Relationship Id="rId25" Type="http://schemas.openxmlformats.org/officeDocument/2006/relationships/image" Target="../media/image133.png"/><Relationship Id="rId2" Type="http://schemas.openxmlformats.org/officeDocument/2006/relationships/tags" Target="../tags/tag41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24" Type="http://schemas.openxmlformats.org/officeDocument/2006/relationships/image" Target="../media/image27.png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427.xml"/><Relationship Id="rId19" Type="http://schemas.openxmlformats.org/officeDocument/2006/relationships/image" Target="../media/image132.emf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Relationship Id="rId22" Type="http://schemas.openxmlformats.org/officeDocument/2006/relationships/image" Target="../media/image18.png"/><Relationship Id="rId27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oleObject" Target="../embeddings/oleObject27.bin"/><Relationship Id="rId26" Type="http://schemas.openxmlformats.org/officeDocument/2006/relationships/image" Target="../media/image137.png"/><Relationship Id="rId3" Type="http://schemas.openxmlformats.org/officeDocument/2006/relationships/tags" Target="../tags/tag434.xml"/><Relationship Id="rId21" Type="http://schemas.openxmlformats.org/officeDocument/2006/relationships/image" Target="../media/image18.png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notesSlide" Target="../notesSlides/notesSlide31.xml"/><Relationship Id="rId25" Type="http://schemas.openxmlformats.org/officeDocument/2006/relationships/image" Target="../media/image136.png"/><Relationship Id="rId2" Type="http://schemas.openxmlformats.org/officeDocument/2006/relationships/tags" Target="../tags/tag43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image" Target="../media/image25.png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image" Target="../media/image27.png"/><Relationship Id="rId28" Type="http://schemas.openxmlformats.org/officeDocument/2006/relationships/image" Target="../media/image22.png"/><Relationship Id="rId10" Type="http://schemas.openxmlformats.org/officeDocument/2006/relationships/tags" Target="../tags/tag441.xml"/><Relationship Id="rId19" Type="http://schemas.openxmlformats.org/officeDocument/2006/relationships/image" Target="../media/image135.emf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image" Target="../media/image26.png"/><Relationship Id="rId27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tags" Target="../tags/tag458.xml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140.png"/><Relationship Id="rId3" Type="http://schemas.openxmlformats.org/officeDocument/2006/relationships/tags" Target="../tags/tag448.xml"/><Relationship Id="rId21" Type="http://schemas.openxmlformats.org/officeDocument/2006/relationships/image" Target="../media/image18.png"/><Relationship Id="rId7" Type="http://schemas.openxmlformats.org/officeDocument/2006/relationships/tags" Target="../tags/tag452.xml"/><Relationship Id="rId12" Type="http://schemas.openxmlformats.org/officeDocument/2006/relationships/tags" Target="../tags/tag457.xml"/><Relationship Id="rId17" Type="http://schemas.openxmlformats.org/officeDocument/2006/relationships/notesSlide" Target="../notesSlides/notesSlide32.xml"/><Relationship Id="rId25" Type="http://schemas.openxmlformats.org/officeDocument/2006/relationships/image" Target="../media/image139.png"/><Relationship Id="rId2" Type="http://schemas.openxmlformats.org/officeDocument/2006/relationships/tags" Target="../tags/tag44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image" Target="../media/image25.png"/><Relationship Id="rId5" Type="http://schemas.openxmlformats.org/officeDocument/2006/relationships/tags" Target="../tags/tag450.xml"/><Relationship Id="rId15" Type="http://schemas.openxmlformats.org/officeDocument/2006/relationships/tags" Target="../tags/tag460.xml"/><Relationship Id="rId23" Type="http://schemas.openxmlformats.org/officeDocument/2006/relationships/image" Target="../media/image27.png"/><Relationship Id="rId28" Type="http://schemas.openxmlformats.org/officeDocument/2006/relationships/image" Target="../media/image22.png"/><Relationship Id="rId10" Type="http://schemas.openxmlformats.org/officeDocument/2006/relationships/tags" Target="../tags/tag455.xml"/><Relationship Id="rId19" Type="http://schemas.openxmlformats.org/officeDocument/2006/relationships/image" Target="../media/image138.emf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tags" Target="../tags/tag459.xml"/><Relationship Id="rId22" Type="http://schemas.openxmlformats.org/officeDocument/2006/relationships/image" Target="../media/image26.png"/><Relationship Id="rId27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18" Type="http://schemas.openxmlformats.org/officeDocument/2006/relationships/oleObject" Target="../embeddings/oleObject29.bin"/><Relationship Id="rId26" Type="http://schemas.openxmlformats.org/officeDocument/2006/relationships/image" Target="../media/image39.png"/><Relationship Id="rId3" Type="http://schemas.openxmlformats.org/officeDocument/2006/relationships/tags" Target="../tags/tag462.xml"/><Relationship Id="rId21" Type="http://schemas.openxmlformats.org/officeDocument/2006/relationships/image" Target="../media/image17.png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17" Type="http://schemas.openxmlformats.org/officeDocument/2006/relationships/notesSlide" Target="../notesSlides/notesSlide33.xml"/><Relationship Id="rId25" Type="http://schemas.openxmlformats.org/officeDocument/2006/relationships/image" Target="../media/image38.png"/><Relationship Id="rId2" Type="http://schemas.openxmlformats.org/officeDocument/2006/relationships/tags" Target="../tags/tag46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9.v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24" Type="http://schemas.openxmlformats.org/officeDocument/2006/relationships/image" Target="../media/image27.png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469.xml"/><Relationship Id="rId19" Type="http://schemas.openxmlformats.org/officeDocument/2006/relationships/image" Target="../media/image141.emf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Relationship Id="rId22" Type="http://schemas.openxmlformats.org/officeDocument/2006/relationships/image" Target="../media/image18.png"/><Relationship Id="rId27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oleObject" Target="../embeddings/oleObject30.bin"/><Relationship Id="rId26" Type="http://schemas.openxmlformats.org/officeDocument/2006/relationships/image" Target="../media/image144.png"/><Relationship Id="rId3" Type="http://schemas.openxmlformats.org/officeDocument/2006/relationships/tags" Target="../tags/tag476.xml"/><Relationship Id="rId21" Type="http://schemas.openxmlformats.org/officeDocument/2006/relationships/image" Target="../media/image17.png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notesSlide" Target="../notesSlides/notesSlide34.xml"/><Relationship Id="rId25" Type="http://schemas.openxmlformats.org/officeDocument/2006/relationships/image" Target="../media/image143.png"/><Relationship Id="rId2" Type="http://schemas.openxmlformats.org/officeDocument/2006/relationships/tags" Target="../tags/tag47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30.v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image" Target="../media/image27.png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483.xml"/><Relationship Id="rId19" Type="http://schemas.openxmlformats.org/officeDocument/2006/relationships/image" Target="../media/image142.emf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image" Target="../media/image18.png"/><Relationship Id="rId27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18" Type="http://schemas.openxmlformats.org/officeDocument/2006/relationships/oleObject" Target="../embeddings/oleObject31.bin"/><Relationship Id="rId26" Type="http://schemas.openxmlformats.org/officeDocument/2006/relationships/image" Target="../media/image118.png"/><Relationship Id="rId3" Type="http://schemas.openxmlformats.org/officeDocument/2006/relationships/tags" Target="../tags/tag490.xml"/><Relationship Id="rId21" Type="http://schemas.openxmlformats.org/officeDocument/2006/relationships/image" Target="../media/image17.png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notesSlide" Target="../notesSlides/notesSlide35.xml"/><Relationship Id="rId25" Type="http://schemas.openxmlformats.org/officeDocument/2006/relationships/image" Target="../media/image139.png"/><Relationship Id="rId2" Type="http://schemas.openxmlformats.org/officeDocument/2006/relationships/tags" Target="../tags/tag48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31.v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image" Target="../media/image27.png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497.xml"/><Relationship Id="rId19" Type="http://schemas.openxmlformats.org/officeDocument/2006/relationships/image" Target="../media/image145.emf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image" Target="../media/image18.png"/><Relationship Id="rId27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13" Type="http://schemas.openxmlformats.org/officeDocument/2006/relationships/tags" Target="../tags/tag51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1.png"/><Relationship Id="rId3" Type="http://schemas.openxmlformats.org/officeDocument/2006/relationships/tags" Target="../tags/tag504.xml"/><Relationship Id="rId21" Type="http://schemas.openxmlformats.org/officeDocument/2006/relationships/image" Target="../media/image146.emf"/><Relationship Id="rId7" Type="http://schemas.openxmlformats.org/officeDocument/2006/relationships/tags" Target="../tags/tag508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25" Type="http://schemas.openxmlformats.org/officeDocument/2006/relationships/image" Target="../media/image50.png"/><Relationship Id="rId2" Type="http://schemas.openxmlformats.org/officeDocument/2006/relationships/tags" Target="../tags/tag503.xml"/><Relationship Id="rId16" Type="http://schemas.openxmlformats.org/officeDocument/2006/relationships/tags" Target="../tags/tag517.xml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149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07.xml"/><Relationship Id="rId11" Type="http://schemas.openxmlformats.org/officeDocument/2006/relationships/tags" Target="../tags/tag512.xml"/><Relationship Id="rId24" Type="http://schemas.openxmlformats.org/officeDocument/2006/relationships/image" Target="../media/image49.png"/><Relationship Id="rId32" Type="http://schemas.openxmlformats.org/officeDocument/2006/relationships/image" Target="../media/image22.png"/><Relationship Id="rId5" Type="http://schemas.openxmlformats.org/officeDocument/2006/relationships/tags" Target="../tags/tag506.xml"/><Relationship Id="rId15" Type="http://schemas.openxmlformats.org/officeDocument/2006/relationships/tags" Target="../tags/tag516.xml"/><Relationship Id="rId23" Type="http://schemas.openxmlformats.org/officeDocument/2006/relationships/image" Target="../media/image18.png"/><Relationship Id="rId28" Type="http://schemas.openxmlformats.org/officeDocument/2006/relationships/image" Target="../media/image148.png"/><Relationship Id="rId10" Type="http://schemas.openxmlformats.org/officeDocument/2006/relationships/tags" Target="../tags/tag511.xml"/><Relationship Id="rId19" Type="http://schemas.openxmlformats.org/officeDocument/2006/relationships/notesSlide" Target="../notesSlides/notesSlide36.xml"/><Relationship Id="rId31" Type="http://schemas.openxmlformats.org/officeDocument/2006/relationships/image" Target="../media/image151.png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image" Target="../media/image17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tags" Target="../tags/tag530.xml"/><Relationship Id="rId18" Type="http://schemas.openxmlformats.org/officeDocument/2006/relationships/tags" Target="../tags/tag535.xml"/><Relationship Id="rId26" Type="http://schemas.openxmlformats.org/officeDocument/2006/relationships/image" Target="../media/image18.png"/><Relationship Id="rId3" Type="http://schemas.openxmlformats.org/officeDocument/2006/relationships/tags" Target="../tags/tag52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56.png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tags" Target="../tags/tag534.xml"/><Relationship Id="rId25" Type="http://schemas.openxmlformats.org/officeDocument/2006/relationships/image" Target="../media/image17.png"/><Relationship Id="rId33" Type="http://schemas.openxmlformats.org/officeDocument/2006/relationships/image" Target="../media/image155.png"/><Relationship Id="rId38" Type="http://schemas.openxmlformats.org/officeDocument/2006/relationships/image" Target="../media/image159.png"/><Relationship Id="rId2" Type="http://schemas.openxmlformats.org/officeDocument/2006/relationships/tags" Target="../tags/tag519.xml"/><Relationship Id="rId16" Type="http://schemas.openxmlformats.org/officeDocument/2006/relationships/tags" Target="../tags/tag533.xml"/><Relationship Id="rId20" Type="http://schemas.openxmlformats.org/officeDocument/2006/relationships/tags" Target="../tags/tag537.xml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24" Type="http://schemas.openxmlformats.org/officeDocument/2006/relationships/image" Target="../media/image152.emf"/><Relationship Id="rId32" Type="http://schemas.openxmlformats.org/officeDocument/2006/relationships/image" Target="../media/image154.png"/><Relationship Id="rId37" Type="http://schemas.openxmlformats.org/officeDocument/2006/relationships/image" Target="../media/image148.png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50.png"/><Relationship Id="rId36" Type="http://schemas.openxmlformats.org/officeDocument/2006/relationships/image" Target="../media/image158.png"/><Relationship Id="rId10" Type="http://schemas.openxmlformats.org/officeDocument/2006/relationships/tags" Target="../tags/tag527.xml"/><Relationship Id="rId19" Type="http://schemas.openxmlformats.org/officeDocument/2006/relationships/tags" Target="../tags/tag536.xml"/><Relationship Id="rId31" Type="http://schemas.openxmlformats.org/officeDocument/2006/relationships/image" Target="../media/image22.png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Relationship Id="rId22" Type="http://schemas.openxmlformats.org/officeDocument/2006/relationships/notesSlide" Target="../notesSlides/notesSlide37.xml"/><Relationship Id="rId27" Type="http://schemas.openxmlformats.org/officeDocument/2006/relationships/image" Target="../media/image49.png"/><Relationship Id="rId30" Type="http://schemas.openxmlformats.org/officeDocument/2006/relationships/image" Target="../media/image153.png"/><Relationship Id="rId35" Type="http://schemas.openxmlformats.org/officeDocument/2006/relationships/image" Target="../media/image1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63.png"/><Relationship Id="rId3" Type="http://schemas.openxmlformats.org/officeDocument/2006/relationships/tags" Target="../tags/tag5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2.png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image" Target="../media/image161.png"/><Relationship Id="rId5" Type="http://schemas.openxmlformats.org/officeDocument/2006/relationships/tags" Target="../tags/tag542.xml"/><Relationship Id="rId10" Type="http://schemas.openxmlformats.org/officeDocument/2006/relationships/image" Target="../media/image5.png"/><Relationship Id="rId4" Type="http://schemas.openxmlformats.org/officeDocument/2006/relationships/tags" Target="../tags/tag541.xml"/><Relationship Id="rId9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oleObject" Target="../embeddings/oleObject2.bin"/><Relationship Id="rId26" Type="http://schemas.openxmlformats.org/officeDocument/2006/relationships/image" Target="../media/image29.png"/><Relationship Id="rId3" Type="http://schemas.openxmlformats.org/officeDocument/2006/relationships/tags" Target="../tags/tag34.xml"/><Relationship Id="rId21" Type="http://schemas.openxmlformats.org/officeDocument/2006/relationships/image" Target="../media/image17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28.png"/><Relationship Id="rId2" Type="http://schemas.openxmlformats.org/officeDocument/2006/relationships/tags" Target="../tags/tag3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7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tags" Target="../tags/tag41.xml"/><Relationship Id="rId19" Type="http://schemas.openxmlformats.org/officeDocument/2006/relationships/image" Target="../media/image24.emf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8.png"/><Relationship Id="rId27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34.png"/><Relationship Id="rId3" Type="http://schemas.openxmlformats.org/officeDocument/2006/relationships/tags" Target="../tags/tag48.xml"/><Relationship Id="rId21" Type="http://schemas.openxmlformats.org/officeDocument/2006/relationships/image" Target="../media/image17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33.png"/><Relationship Id="rId2" Type="http://schemas.openxmlformats.org/officeDocument/2006/relationships/tags" Target="../tags/tag4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27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26.png"/><Relationship Id="rId28" Type="http://schemas.openxmlformats.org/officeDocument/2006/relationships/image" Target="../media/image36.png"/><Relationship Id="rId10" Type="http://schemas.openxmlformats.org/officeDocument/2006/relationships/tags" Target="../tags/tag55.xml"/><Relationship Id="rId19" Type="http://schemas.openxmlformats.org/officeDocument/2006/relationships/image" Target="../media/image32.emf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18.png"/><Relationship Id="rId27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39.png"/><Relationship Id="rId3" Type="http://schemas.openxmlformats.org/officeDocument/2006/relationships/tags" Target="../tags/tag62.xml"/><Relationship Id="rId21" Type="http://schemas.openxmlformats.org/officeDocument/2006/relationships/image" Target="../media/image17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38.png"/><Relationship Id="rId2" Type="http://schemas.openxmlformats.org/officeDocument/2006/relationships/tags" Target="../tags/tag6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27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tags" Target="../tags/tag69.xml"/><Relationship Id="rId19" Type="http://schemas.openxmlformats.org/officeDocument/2006/relationships/image" Target="../media/image37.emf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18.png"/><Relationship Id="rId27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42.png"/><Relationship Id="rId3" Type="http://schemas.openxmlformats.org/officeDocument/2006/relationships/tags" Target="../tags/tag76.xml"/><Relationship Id="rId21" Type="http://schemas.openxmlformats.org/officeDocument/2006/relationships/image" Target="../media/image17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41.png"/><Relationship Id="rId2" Type="http://schemas.openxmlformats.org/officeDocument/2006/relationships/tags" Target="../tags/tag7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5.v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image" Target="../media/image27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tags" Target="../tags/tag83.xml"/><Relationship Id="rId19" Type="http://schemas.openxmlformats.org/officeDocument/2006/relationships/image" Target="../media/image40.emf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image" Target="../media/image18.png"/><Relationship Id="rId2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29 March 2013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225211"/>
            <a:ext cx="37338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4040589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5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77" y="2319996"/>
            <a:ext cx="2242246" cy="805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1359" y="841706"/>
            <a:ext cx="4363939" cy="43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7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43615"/>
            <a:ext cx="2840455" cy="804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52603"/>
            <a:ext cx="2840461" cy="804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9800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196230"/>
            <a:ext cx="37338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3841890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7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31723"/>
            <a:ext cx="2432400" cy="805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640" y="841706"/>
            <a:ext cx="4571377" cy="43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7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14634"/>
            <a:ext cx="2840467" cy="804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36096"/>
            <a:ext cx="2840473" cy="804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170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862034"/>
            <a:ext cx="33528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624338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03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90600"/>
            <a:ext cx="2478377" cy="77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75770"/>
            <a:ext cx="2478377" cy="77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7138"/>
            <a:ext cx="1735906" cy="804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055" y="841706"/>
            <a:ext cx="3854548" cy="377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289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336110"/>
            <a:ext cx="4624311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808831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2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0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286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9497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450932"/>
            <a:ext cx="3768999" cy="745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726917"/>
            <a:ext cx="495103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82516"/>
            <a:ext cx="3811478" cy="745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83288"/>
            <a:ext cx="3769573" cy="745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892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04842"/>
            <a:ext cx="4495800" cy="96340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224161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5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389" y="726917"/>
            <a:ext cx="4875459" cy="416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98499"/>
            <a:ext cx="3698972" cy="717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0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286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9497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69485"/>
            <a:ext cx="3994053" cy="7172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439659"/>
            <a:ext cx="3993780" cy="745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849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209800"/>
            <a:ext cx="3581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5227827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7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65548"/>
            <a:ext cx="2083470" cy="726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637" y="841706"/>
            <a:ext cx="4175384" cy="359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97827"/>
            <a:ext cx="2682946" cy="726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88425"/>
            <a:ext cx="2083474" cy="726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564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822679"/>
            <a:ext cx="3581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358519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9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97827"/>
            <a:ext cx="2083470" cy="726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637" y="841706"/>
            <a:ext cx="4175384" cy="359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010706"/>
            <a:ext cx="2682946" cy="726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88425"/>
            <a:ext cx="2083474" cy="726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007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04842"/>
            <a:ext cx="5105400" cy="96340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063814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2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726917"/>
            <a:ext cx="5536492" cy="434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98499"/>
            <a:ext cx="4205022" cy="745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0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286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9497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80312"/>
            <a:ext cx="4204479" cy="745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74" y="1524000"/>
            <a:ext cx="4203938" cy="744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915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907359"/>
            <a:ext cx="4267200" cy="96340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400189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451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91980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243" y="726917"/>
            <a:ext cx="4685750" cy="41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914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16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7487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54720"/>
            <a:ext cx="3431564" cy="745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037951"/>
            <a:ext cx="3474043" cy="745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10901"/>
            <a:ext cx="3431852" cy="745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245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1" y="4085726"/>
            <a:ext cx="4303708" cy="53125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3233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1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026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87729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0228" y="726917"/>
            <a:ext cx="3967780" cy="416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675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55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7764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91058"/>
            <a:ext cx="3234939" cy="745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43000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36369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460" y="4749452"/>
            <a:ext cx="3432140" cy="745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178" y="5018392"/>
            <a:ext cx="1097022" cy="225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273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247900"/>
            <a:ext cx="33528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965009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95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90600"/>
            <a:ext cx="1736218" cy="773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75770"/>
            <a:ext cx="2478377" cy="77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7138"/>
            <a:ext cx="1735906" cy="804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059" y="841706"/>
            <a:ext cx="3854541" cy="377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23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43423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19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0999" y="1676400"/>
            <a:ext cx="1654175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047976"/>
            <a:ext cx="6083860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2277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24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689732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5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05" y="991080"/>
            <a:ext cx="3401254" cy="340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658" y="1412437"/>
            <a:ext cx="2286645" cy="283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1459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25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712850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67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548" y="962293"/>
            <a:ext cx="2607413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819" y="1469464"/>
            <a:ext cx="4798781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662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771105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91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1715022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067" y="962293"/>
            <a:ext cx="2683758" cy="396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0" y="1469464"/>
            <a:ext cx="3947863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249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27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2681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1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5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05" y="991080"/>
            <a:ext cx="3155236" cy="320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008" y="1412437"/>
            <a:ext cx="2531944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425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28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344009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29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0999" y="1676400"/>
            <a:ext cx="1654175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62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145" y="1047976"/>
            <a:ext cx="5592258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238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29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534708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16026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71650"/>
            <a:ext cx="3703952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38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30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00950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7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810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711896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120361"/>
            <a:ext cx="2871813" cy="377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007" y="1545725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382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31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201472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1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668" y="877302"/>
            <a:ext cx="2853252" cy="396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937" y="1355792"/>
            <a:ext cx="3835383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979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32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518949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4382" y="935242"/>
            <a:ext cx="4213418" cy="359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103" y="1356730"/>
            <a:ext cx="3174240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766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33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2958158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49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545" y="962293"/>
            <a:ext cx="2607419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393" y="1469464"/>
            <a:ext cx="4893633" cy="35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844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34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426457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7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626" y="962293"/>
            <a:ext cx="2683374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8093" y="1469464"/>
            <a:ext cx="3948233" cy="35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978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35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2527901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21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402" y="935242"/>
            <a:ext cx="4327170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356730"/>
            <a:ext cx="3174246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362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36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608833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4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5308" y="935242"/>
            <a:ext cx="3911566" cy="359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460" y="1356730"/>
            <a:ext cx="3267968" cy="396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534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37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287745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69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259" y="962293"/>
            <a:ext cx="2683374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0" y="1469464"/>
            <a:ext cx="3947863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74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3824"/>
            <a:ext cx="3505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444767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9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3698"/>
            <a:ext cx="2644713" cy="396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55168"/>
            <a:ext cx="3663079" cy="415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3280"/>
            <a:ext cx="2229497" cy="340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1824"/>
            <a:ext cx="2343244" cy="39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8" y="6393236"/>
            <a:ext cx="897952" cy="298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113633201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959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72542"/>
            <a:ext cx="3429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096695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17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9994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416" y="6393236"/>
            <a:ext cx="928839" cy="3092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3935" y="898840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5" y="447464"/>
            <a:ext cx="5305035" cy="390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145" y="1432240"/>
            <a:ext cx="1322244" cy="396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2547"/>
            <a:ext cx="2267476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5487"/>
            <a:ext cx="3325255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01" y="904664"/>
            <a:ext cx="3077947" cy="357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93965302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730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230750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1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964208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010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0378817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7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8281" y="1047976"/>
            <a:ext cx="4742021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510" y="1545379"/>
            <a:ext cx="510159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198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7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322184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8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16026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007" y="1371650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9616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8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238856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402" y="935242"/>
            <a:ext cx="4327170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356730"/>
            <a:ext cx="3174246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393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9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454759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31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310" y="935242"/>
            <a:ext cx="3363562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082" y="1356730"/>
            <a:ext cx="3268340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086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-4}{2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070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-4}{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953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A613CBB3BCFC4290B1A03EF4EB3618EC"/>
  <p:tag name="CORRECTPOINTVALUE" val="20"/>
  <p:tag name="INCORRECTPOINTVALUE" val="10"/>
  <p:tag name="VALUES" val="Incorrect|smicln|Correct|smicln|Incorrect|smicln|Incorrec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2099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{5x}+x^2=7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47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5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335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215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8A7D7D4BECA94BDC81D292F9CFB68A11"/>
  <p:tag name="CORRECTPOINTVALUE" val="20"/>
  <p:tag name="INCORRECTPOINTVALUE" val="10"/>
  <p:tag name="VALUES" val="Correct|smicln|Incorrect|smicln|Incorrect|smicln|Incorrec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[f(x_n)]-5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69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[f(x_n)]-1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25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'(x_n)}{f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46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f(x)=5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x_n^3-4x_n+8}{6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717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2x^3-4x+8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722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6x_n^2-4}{2x_n^3-4x_n+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793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6x_n^2-4}{2x_n^3-4x_n+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722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2e^x+x^2-8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696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e^{x_n}+x_n^2-8}{2e^{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793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e^{x_n}+x_n^2-8}{2x_ne^{x_n-1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09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x_ne^{x_n-1}+2x_n}{2e^{x_n}+x_n^2-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132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49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x+x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27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-1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65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1}{e^{x_n}+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48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Correct|smicln|Incorrect|smicln|Incorrect|smicln|Incorrec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49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x+x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27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-1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653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1}{e^{x_n}+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48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A04214251C548FC9F0F98EBA06E8F72"/>
  <p:tag name="CORRECTPOINTVALUE" val="0"/>
  <p:tag name="INCORRECTPOINTVALUE" val="0"/>
  <p:tag name="VALUES" val="Incorrect|smicln|Incorrect|smicln|Correct|smicln|Incorrec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(\cos x)+x^3-4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1944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(\cos x_n)+x_n^3-4}{-(\sin x_n)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542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(\cos x_n)+x_n^3-4}{(\sin x_n)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496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(\sin x_n)+3x_n^2}{(\cos x_n)+x_n^3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495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5E605F131D64418A8AC51AC0711B187A"/>
  <p:tag name="CORRECTPOINTVALUE" val="0"/>
  <p:tag name="INCORRECTPOINTVALUE" val="0"/>
  <p:tag name="VALUES" val="Incorrect|smicln|Incorrect|smicln|Correct|smicln|Incorrec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3+x^2-4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553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3x_n^2+2x_n}{x_n^3+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668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3x_n^2+2x_n}{x_n^3+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756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3+x_n^2-4}{3x_n^2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653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7A30286206144399AAA266E306451882"/>
  <p:tag name="CORRECTPOINTVALUE" val="0"/>
  <p:tag name="INCORRECTPOINTVALUE" val="0"/>
  <p:tag name="VALUES" val="Incorrect|smicln|Incorrect|smicln|Incorrect|smicln|Correct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5+x^3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08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603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79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5x_n^4+3x_n^2}{x_n^5+x_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4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-4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759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BAB61B4805446B4B1E2ADA7D3B455A4"/>
  <p:tag name="CORRECTPOINTVALUE" val="0"/>
  <p:tag name="INCORRECTPOINTVALUE" val="0"/>
  <p:tag name="VALUES" val="Incorrect|smicln|Correct|smicln|Incorrect|smicln|Incorrect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(x_n)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36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[f(x_n)]-1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25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'(x_n)}{f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4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f(x)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1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811BC44DC9024B61BEAA82618D075574"/>
  <p:tag name="CORRECTPOINTVALUE" val="0"/>
  <p:tag name="INCORRECTPOINTVALUE" val="0"/>
  <p:tag name="VALUES" val="Correct|smicln|Incorrect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or glob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18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53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10"/>
  <p:tag name="INCORRECTPOINTVALUE" val="5"/>
  <p:tag name="VALUES" val="Incorrect|smicln|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&g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86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94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82C79EB25D1E45EC84702693534F585F"/>
  <p:tag name="CORRECTPOINTVALUE" val="0"/>
  <p:tag name="INCORRECTPOINTVALUE" val="0"/>
  <p:tag name="VALUES" val="Correct|smicln|Incorrect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l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2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d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97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ma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88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global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44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max or loc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91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EB5036EC12C4F73B36129FA935BAB90"/>
  <p:tag name="CORRECTPOINTVALUE" val="0"/>
  <p:tag name="INCORRECTPOINTVALUE" val="0"/>
  <p:tag name="VALUES" val="Incorrect|smicln|Correct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77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7"/>
  <p:tag name="SLIDEGUID" val="5142C1E80A30402999FF23520817B430"/>
  <p:tag name="CORRECTPOINTVALUE" val="0"/>
  <p:tag name="INCORRECTPOINTVALUE" val="0"/>
  <p:tag name="VALUES" val="Correct|smicln|Incorrec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iff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26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663EA1677624B798D1035CF8C017AFB"/>
  <p:tag name="CORRECTPOINTVALUE" val="0"/>
  <p:tag name="INCORRECTPOINTVALUE" val="0"/>
  <p:tag name="VALUES" val="Correct|smicln|Incorrect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3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increasing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7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[rgb]{0,.8,0}any} critical numbe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55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&g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07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&l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87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de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46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811BC44DC9024B61BEAA82618D075574"/>
  <p:tag name="CORRECTPOINTVALUE" val="0"/>
  <p:tag name="INCORRECTPOINTVALUE" val="0"/>
  <p:tag name="VALUES" val="Correct|smicln|Incorrect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 or a loc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850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g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0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up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428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7"/>
  <p:tag name="SLIDEGUID" val="E528A14CA8BE4A87A1F741F1B4A7C158"/>
  <p:tag name="CORRECTPOINTVALUE" val="10"/>
  <p:tag name="INCORRECTPOINTVALUE" val="5"/>
  <p:tag name="VALUES" val="Incorrect|smicln|Correct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decreasing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24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&l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08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c down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428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'&l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41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EBBBDCC7A5FB43D38DAF0A001F1AEB03"/>
  <p:tag name="CORRECTPOINTVALUE" val="0"/>
  <p:tag name="INCORRECTPOINTVALUE" val="0"/>
  <p:tag name="VALUES" val="Incorrect|smicln|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g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d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97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A6F6B12954104D4A971F76A130A54BD7"/>
  <p:tag name="RESPONSESGATHERED" val="False"/>
  <p:tag name="CORRECTPOINTVALUE" val="0"/>
  <p:tag name="INCORRECTPOINTVALUE" val="0"/>
  <p:tag name="VALUES" val="Correct|smicln|Incorrect|smicln|Incorrect|smicln|Incorrect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86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09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1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5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A31E00853B154791AEA74AF3447AA833"/>
  <p:tag name="RESPONSESGATHERED" val="False"/>
  <p:tag name="CORRECTPOINTVALUE" val="0"/>
  <p:tag name="INCORRECTPOINTVALUE" val="0"/>
  <p:tag name="VALUES" val="Incorrect|smicln|Incorrect|smicln|Correct|smicln|Incorrec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7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74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3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e^y)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2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y+(xe^y+1)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55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10"/>
  <p:tag name="INCORRECTPOINTVALUE" val="5"/>
  <p:tag name="VALUES" val="Incorrect|smicln|Correc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decreasing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24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&l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08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10"/>
  <p:tag name="INCORRECTPOINTVALUE" val="5"/>
  <p:tag name="VALUES" val="Incorrect|smicln|Correc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c up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07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'&g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40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D3B7C93B116482A9035623269C49AF3"/>
  <p:tag name="CORRECTPOINTVALUE" val="20"/>
  <p:tag name="INCORRECTPOINTVALUE" val="10"/>
  <p:tag name="VALUES" val="Incorrect|smicln|Incorrect|smicln|Correct|smicln|In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}{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767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{2x}+x=4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00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1623</Words>
  <Application>Microsoft Office PowerPoint</Application>
  <PresentationFormat>On-screen Show (4:3)</PresentationFormat>
  <Paragraphs>1521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200</cp:revision>
  <dcterms:created xsi:type="dcterms:W3CDTF">2009-01-22T21:52:53Z</dcterms:created>
  <dcterms:modified xsi:type="dcterms:W3CDTF">2013-03-28T14:41:29Z</dcterms:modified>
</cp:coreProperties>
</file>