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4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5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6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7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8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9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10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11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12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13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14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notesSlides/notesSlide15.xml" ContentType="application/vnd.openxmlformats-officedocument.presentationml.notesSlid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notesSlides/notesSlide16.xml" ContentType="application/vnd.openxmlformats-officedocument.presentationml.notesSlide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notesSlides/notesSlide17.xml" ContentType="application/vnd.openxmlformats-officedocument.presentationml.notesSlide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notesSlides/notesSlide18.xml" ContentType="application/vnd.openxmlformats-officedocument.presentationml.notesSlide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notesSlides/notesSlide19.xml" ContentType="application/vnd.openxmlformats-officedocument.presentationml.notesSlide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notesSlides/notesSlide20.xml" ContentType="application/vnd.openxmlformats-officedocument.presentationml.notesSlide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notesSlides/notesSlide21.xml" ContentType="application/vnd.openxmlformats-officedocument.presentationml.notesSlide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notesSlides/notesSlide22.xml" ContentType="application/vnd.openxmlformats-officedocument.presentationml.notesSlide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notesSlides/notesSlide23.xml" ContentType="application/vnd.openxmlformats-officedocument.presentationml.notesSlide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notesSlides/notesSlide24.xml" ContentType="application/vnd.openxmlformats-officedocument.presentationml.notesSlide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notesSlides/notesSlide25.xml" ContentType="application/vnd.openxmlformats-officedocument.presentationml.notesSlide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notesSlides/notesSlide26.xml" ContentType="application/vnd.openxmlformats-officedocument.presentationml.notesSlide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notesSlides/notesSlide27.xml" ContentType="application/vnd.openxmlformats-officedocument.presentationml.notesSlide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notesSlides/notesSlide28.xml" ContentType="application/vnd.openxmlformats-officedocument.presentationml.notesSlide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notesSlides/notesSlide29.xml" ContentType="application/vnd.openxmlformats-officedocument.presentationml.notesSlide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notesSlides/notesSlide30.xml" ContentType="application/vnd.openxmlformats-officedocument.presentationml.notesSlide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notesSlides/notesSlide31.xml" ContentType="application/vnd.openxmlformats-officedocument.presentationml.notesSlide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notesSlides/notesSlide32.xml" ContentType="application/vnd.openxmlformats-officedocument.presentationml.notesSlide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notesSlides/notesSlide33.xml" ContentType="application/vnd.openxmlformats-officedocument.presentationml.notesSlide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notesSlides/notesSlide34.xml" ContentType="application/vnd.openxmlformats-officedocument.presentationml.notesSlide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notesSlides/notesSlide35.xml" ContentType="application/vnd.openxmlformats-officedocument.presentationml.notesSlide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notesSlides/notesSlide36.xml" ContentType="application/vnd.openxmlformats-officedocument.presentationml.notesSlide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notesSlides/notesSlide37.xml" ContentType="application/vnd.openxmlformats-officedocument.presentationml.notesSlide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75" r:id="rId2"/>
    <p:sldId id="309" r:id="rId3"/>
    <p:sldId id="310" r:id="rId4"/>
    <p:sldId id="277" r:id="rId5"/>
    <p:sldId id="588" r:id="rId6"/>
    <p:sldId id="757" r:id="rId7"/>
    <p:sldId id="758" r:id="rId8"/>
    <p:sldId id="759" r:id="rId9"/>
    <p:sldId id="760" r:id="rId10"/>
    <p:sldId id="777" r:id="rId11"/>
    <p:sldId id="778" r:id="rId12"/>
    <p:sldId id="319" r:id="rId13"/>
    <p:sldId id="422" r:id="rId14"/>
    <p:sldId id="761" r:id="rId15"/>
    <p:sldId id="762" r:id="rId16"/>
    <p:sldId id="763" r:id="rId17"/>
    <p:sldId id="764" r:id="rId18"/>
    <p:sldId id="765" r:id="rId19"/>
    <p:sldId id="766" r:id="rId20"/>
    <p:sldId id="767" r:id="rId21"/>
    <p:sldId id="768" r:id="rId22"/>
    <p:sldId id="769" r:id="rId23"/>
    <p:sldId id="770" r:id="rId24"/>
    <p:sldId id="771" r:id="rId25"/>
    <p:sldId id="772" r:id="rId26"/>
    <p:sldId id="773" r:id="rId27"/>
    <p:sldId id="774" r:id="rId28"/>
    <p:sldId id="775" r:id="rId29"/>
    <p:sldId id="776" r:id="rId30"/>
    <p:sldId id="734" r:id="rId31"/>
    <p:sldId id="735" r:id="rId32"/>
    <p:sldId id="736" r:id="rId33"/>
    <p:sldId id="737" r:id="rId34"/>
    <p:sldId id="738" r:id="rId35"/>
    <p:sldId id="739" r:id="rId36"/>
    <p:sldId id="740" r:id="rId37"/>
    <p:sldId id="741" r:id="rId38"/>
    <p:sldId id="726" r:id="rId39"/>
    <p:sldId id="728" r:id="rId40"/>
    <p:sldId id="307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75" autoAdjust="0"/>
    <p:restoredTop sz="94660"/>
  </p:normalViewPr>
  <p:slideViewPr>
    <p:cSldViewPr>
      <p:cViewPr varScale="1">
        <p:scale>
          <a:sx n="78" d="100"/>
          <a:sy n="78" d="100"/>
        </p:scale>
        <p:origin x="-3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3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6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14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15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16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19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20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21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22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23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24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25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26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27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30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31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5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32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33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34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35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36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37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38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39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40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7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8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10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11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tags" Target="../tags/tag118.xml"/><Relationship Id="rId18" Type="http://schemas.openxmlformats.org/officeDocument/2006/relationships/oleObject" Target="../embeddings/oleObject6.bin"/><Relationship Id="rId26" Type="http://schemas.openxmlformats.org/officeDocument/2006/relationships/image" Target="../media/image61.png"/><Relationship Id="rId3" Type="http://schemas.openxmlformats.org/officeDocument/2006/relationships/tags" Target="../tags/tag108.xml"/><Relationship Id="rId21" Type="http://schemas.openxmlformats.org/officeDocument/2006/relationships/image" Target="../media/image17.png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notesSlide" Target="../notesSlides/notesSlide8.xml"/><Relationship Id="rId25" Type="http://schemas.openxmlformats.org/officeDocument/2006/relationships/image" Target="../media/image60.png"/><Relationship Id="rId2" Type="http://schemas.openxmlformats.org/officeDocument/2006/relationships/tags" Target="../tags/tag10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57.png"/><Relationship Id="rId1" Type="http://schemas.openxmlformats.org/officeDocument/2006/relationships/vmlDrawing" Target="../drawings/vmlDrawing6.v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24" Type="http://schemas.openxmlformats.org/officeDocument/2006/relationships/image" Target="../media/image59.png"/><Relationship Id="rId5" Type="http://schemas.openxmlformats.org/officeDocument/2006/relationships/tags" Target="../tags/tag110.xml"/><Relationship Id="rId15" Type="http://schemas.openxmlformats.org/officeDocument/2006/relationships/tags" Target="../tags/tag120.xml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10" Type="http://schemas.openxmlformats.org/officeDocument/2006/relationships/tags" Target="../tags/tag115.xml"/><Relationship Id="rId19" Type="http://schemas.openxmlformats.org/officeDocument/2006/relationships/image" Target="../media/image56.emf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Relationship Id="rId22" Type="http://schemas.openxmlformats.org/officeDocument/2006/relationships/image" Target="../media/image18.png"/><Relationship Id="rId27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tags" Target="../tags/tag132.xml"/><Relationship Id="rId18" Type="http://schemas.openxmlformats.org/officeDocument/2006/relationships/oleObject" Target="../embeddings/oleObject7.bin"/><Relationship Id="rId26" Type="http://schemas.openxmlformats.org/officeDocument/2006/relationships/image" Target="../media/image66.png"/><Relationship Id="rId3" Type="http://schemas.openxmlformats.org/officeDocument/2006/relationships/tags" Target="../tags/tag122.xml"/><Relationship Id="rId21" Type="http://schemas.openxmlformats.org/officeDocument/2006/relationships/image" Target="../media/image18.png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notesSlide" Target="../notesSlides/notesSlide9.xml"/><Relationship Id="rId25" Type="http://schemas.openxmlformats.org/officeDocument/2006/relationships/image" Target="../media/image57.png"/><Relationship Id="rId2" Type="http://schemas.openxmlformats.org/officeDocument/2006/relationships/tags" Target="../tags/tag12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7.v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24" Type="http://schemas.openxmlformats.org/officeDocument/2006/relationships/image" Target="../media/image65.png"/><Relationship Id="rId5" Type="http://schemas.openxmlformats.org/officeDocument/2006/relationships/tags" Target="../tags/tag124.xml"/><Relationship Id="rId15" Type="http://schemas.openxmlformats.org/officeDocument/2006/relationships/tags" Target="../tags/tag134.xml"/><Relationship Id="rId23" Type="http://schemas.openxmlformats.org/officeDocument/2006/relationships/image" Target="../media/image59.png"/><Relationship Id="rId28" Type="http://schemas.openxmlformats.org/officeDocument/2006/relationships/image" Target="../media/image63.png"/><Relationship Id="rId10" Type="http://schemas.openxmlformats.org/officeDocument/2006/relationships/tags" Target="../tags/tag129.xml"/><Relationship Id="rId19" Type="http://schemas.openxmlformats.org/officeDocument/2006/relationships/image" Target="../media/image64.emf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Relationship Id="rId22" Type="http://schemas.openxmlformats.org/officeDocument/2006/relationships/image" Target="../media/image58.png"/><Relationship Id="rId27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7" Type="http://schemas.openxmlformats.org/officeDocument/2006/relationships/image" Target="../media/image69.png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image" Target="../media/image68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7" Type="http://schemas.openxmlformats.org/officeDocument/2006/relationships/image" Target="../media/image70.png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image" Target="../media/image68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18" Type="http://schemas.openxmlformats.org/officeDocument/2006/relationships/tags" Target="../tags/tag157.xml"/><Relationship Id="rId26" Type="http://schemas.openxmlformats.org/officeDocument/2006/relationships/image" Target="../media/image26.png"/><Relationship Id="rId3" Type="http://schemas.openxmlformats.org/officeDocument/2006/relationships/tags" Target="../tags/tag142.xml"/><Relationship Id="rId21" Type="http://schemas.openxmlformats.org/officeDocument/2006/relationships/notesSlide" Target="../notesSlides/notesSlide12.xml"/><Relationship Id="rId34" Type="http://schemas.openxmlformats.org/officeDocument/2006/relationships/image" Target="../media/image48.png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tags" Target="../tags/tag156.xml"/><Relationship Id="rId25" Type="http://schemas.openxmlformats.org/officeDocument/2006/relationships/image" Target="../media/image25.png"/><Relationship Id="rId33" Type="http://schemas.openxmlformats.org/officeDocument/2006/relationships/image" Target="../media/image30.png"/><Relationship Id="rId2" Type="http://schemas.openxmlformats.org/officeDocument/2006/relationships/tags" Target="../tags/tag141.xml"/><Relationship Id="rId16" Type="http://schemas.openxmlformats.org/officeDocument/2006/relationships/tags" Target="../tags/tag15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6.png"/><Relationship Id="rId1" Type="http://schemas.openxmlformats.org/officeDocument/2006/relationships/vmlDrawing" Target="../drawings/vmlDrawing8.v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24" Type="http://schemas.openxmlformats.org/officeDocument/2006/relationships/image" Target="../media/image17.png"/><Relationship Id="rId32" Type="http://schemas.openxmlformats.org/officeDocument/2006/relationships/image" Target="../media/image22.png"/><Relationship Id="rId5" Type="http://schemas.openxmlformats.org/officeDocument/2006/relationships/tags" Target="../tags/tag144.xml"/><Relationship Id="rId15" Type="http://schemas.openxmlformats.org/officeDocument/2006/relationships/tags" Target="../tags/tag154.xml"/><Relationship Id="rId23" Type="http://schemas.openxmlformats.org/officeDocument/2006/relationships/image" Target="../media/image71.emf"/><Relationship Id="rId28" Type="http://schemas.openxmlformats.org/officeDocument/2006/relationships/image" Target="../media/image43.png"/><Relationship Id="rId36" Type="http://schemas.openxmlformats.org/officeDocument/2006/relationships/image" Target="../media/image42.png"/><Relationship Id="rId10" Type="http://schemas.openxmlformats.org/officeDocument/2006/relationships/tags" Target="../tags/tag149.xml"/><Relationship Id="rId19" Type="http://schemas.openxmlformats.org/officeDocument/2006/relationships/tags" Target="../tags/tag158.xml"/><Relationship Id="rId31" Type="http://schemas.openxmlformats.org/officeDocument/2006/relationships/image" Target="../media/image47.png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Relationship Id="rId22" Type="http://schemas.openxmlformats.org/officeDocument/2006/relationships/oleObject" Target="../embeddings/oleObject8.bin"/><Relationship Id="rId27" Type="http://schemas.openxmlformats.org/officeDocument/2006/relationships/image" Target="../media/image27.png"/><Relationship Id="rId30" Type="http://schemas.openxmlformats.org/officeDocument/2006/relationships/image" Target="../media/image72.png"/><Relationship Id="rId35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13" Type="http://schemas.openxmlformats.org/officeDocument/2006/relationships/tags" Target="../tags/tag170.xml"/><Relationship Id="rId18" Type="http://schemas.openxmlformats.org/officeDocument/2006/relationships/tags" Target="../tags/tag175.xml"/><Relationship Id="rId26" Type="http://schemas.openxmlformats.org/officeDocument/2006/relationships/image" Target="../media/image26.png"/><Relationship Id="rId3" Type="http://schemas.openxmlformats.org/officeDocument/2006/relationships/tags" Target="../tags/tag160.xml"/><Relationship Id="rId21" Type="http://schemas.openxmlformats.org/officeDocument/2006/relationships/notesSlide" Target="../notesSlides/notesSlide13.xml"/><Relationship Id="rId34" Type="http://schemas.openxmlformats.org/officeDocument/2006/relationships/image" Target="../media/image25.png"/><Relationship Id="rId7" Type="http://schemas.openxmlformats.org/officeDocument/2006/relationships/tags" Target="../tags/tag164.xml"/><Relationship Id="rId12" Type="http://schemas.openxmlformats.org/officeDocument/2006/relationships/tags" Target="../tags/tag169.xml"/><Relationship Id="rId17" Type="http://schemas.openxmlformats.org/officeDocument/2006/relationships/tags" Target="../tags/tag174.xml"/><Relationship Id="rId25" Type="http://schemas.openxmlformats.org/officeDocument/2006/relationships/image" Target="../media/image18.png"/><Relationship Id="rId33" Type="http://schemas.openxmlformats.org/officeDocument/2006/relationships/image" Target="../media/image48.png"/><Relationship Id="rId2" Type="http://schemas.openxmlformats.org/officeDocument/2006/relationships/tags" Target="../tags/tag159.xml"/><Relationship Id="rId16" Type="http://schemas.openxmlformats.org/officeDocument/2006/relationships/tags" Target="../tags/tag17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4.png"/><Relationship Id="rId1" Type="http://schemas.openxmlformats.org/officeDocument/2006/relationships/vmlDrawing" Target="../drawings/vmlDrawing9.vml"/><Relationship Id="rId6" Type="http://schemas.openxmlformats.org/officeDocument/2006/relationships/tags" Target="../tags/tag163.xml"/><Relationship Id="rId11" Type="http://schemas.openxmlformats.org/officeDocument/2006/relationships/tags" Target="../tags/tag168.xml"/><Relationship Id="rId24" Type="http://schemas.openxmlformats.org/officeDocument/2006/relationships/image" Target="../media/image17.png"/><Relationship Id="rId32" Type="http://schemas.openxmlformats.org/officeDocument/2006/relationships/image" Target="../media/image30.png"/><Relationship Id="rId5" Type="http://schemas.openxmlformats.org/officeDocument/2006/relationships/tags" Target="../tags/tag162.xml"/><Relationship Id="rId15" Type="http://schemas.openxmlformats.org/officeDocument/2006/relationships/tags" Target="../tags/tag172.xml"/><Relationship Id="rId23" Type="http://schemas.openxmlformats.org/officeDocument/2006/relationships/image" Target="../media/image73.emf"/><Relationship Id="rId28" Type="http://schemas.openxmlformats.org/officeDocument/2006/relationships/image" Target="../media/image43.png"/><Relationship Id="rId36" Type="http://schemas.openxmlformats.org/officeDocument/2006/relationships/image" Target="../media/image22.png"/><Relationship Id="rId10" Type="http://schemas.openxmlformats.org/officeDocument/2006/relationships/tags" Target="../tags/tag167.xml"/><Relationship Id="rId19" Type="http://schemas.openxmlformats.org/officeDocument/2006/relationships/tags" Target="../tags/tag176.xml"/><Relationship Id="rId31" Type="http://schemas.openxmlformats.org/officeDocument/2006/relationships/image" Target="../media/image47.png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4" Type="http://schemas.openxmlformats.org/officeDocument/2006/relationships/tags" Target="../tags/tag171.xml"/><Relationship Id="rId22" Type="http://schemas.openxmlformats.org/officeDocument/2006/relationships/oleObject" Target="../embeddings/oleObject9.bin"/><Relationship Id="rId27" Type="http://schemas.openxmlformats.org/officeDocument/2006/relationships/image" Target="../media/image27.png"/><Relationship Id="rId30" Type="http://schemas.openxmlformats.org/officeDocument/2006/relationships/image" Target="../media/image46.png"/><Relationship Id="rId35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13" Type="http://schemas.openxmlformats.org/officeDocument/2006/relationships/tags" Target="../tags/tag188.xml"/><Relationship Id="rId18" Type="http://schemas.openxmlformats.org/officeDocument/2006/relationships/tags" Target="../tags/tag193.xml"/><Relationship Id="rId26" Type="http://schemas.openxmlformats.org/officeDocument/2006/relationships/image" Target="../media/image25.png"/><Relationship Id="rId3" Type="http://schemas.openxmlformats.org/officeDocument/2006/relationships/tags" Target="../tags/tag178.xml"/><Relationship Id="rId21" Type="http://schemas.openxmlformats.org/officeDocument/2006/relationships/notesSlide" Target="../notesSlides/notesSlide14.xml"/><Relationship Id="rId34" Type="http://schemas.openxmlformats.org/officeDocument/2006/relationships/image" Target="../media/image47.png"/><Relationship Id="rId7" Type="http://schemas.openxmlformats.org/officeDocument/2006/relationships/tags" Target="../tags/tag182.xml"/><Relationship Id="rId12" Type="http://schemas.openxmlformats.org/officeDocument/2006/relationships/tags" Target="../tags/tag187.xml"/><Relationship Id="rId17" Type="http://schemas.openxmlformats.org/officeDocument/2006/relationships/tags" Target="../tags/tag192.xml"/><Relationship Id="rId25" Type="http://schemas.openxmlformats.org/officeDocument/2006/relationships/image" Target="../media/image18.png"/><Relationship Id="rId33" Type="http://schemas.openxmlformats.org/officeDocument/2006/relationships/image" Target="../media/image77.png"/><Relationship Id="rId2" Type="http://schemas.openxmlformats.org/officeDocument/2006/relationships/tags" Target="../tags/tag177.xml"/><Relationship Id="rId16" Type="http://schemas.openxmlformats.org/officeDocument/2006/relationships/tags" Target="../tags/tag19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2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81.xml"/><Relationship Id="rId11" Type="http://schemas.openxmlformats.org/officeDocument/2006/relationships/tags" Target="../tags/tag186.xml"/><Relationship Id="rId24" Type="http://schemas.openxmlformats.org/officeDocument/2006/relationships/image" Target="../media/image17.png"/><Relationship Id="rId32" Type="http://schemas.openxmlformats.org/officeDocument/2006/relationships/image" Target="../media/image76.png"/><Relationship Id="rId5" Type="http://schemas.openxmlformats.org/officeDocument/2006/relationships/tags" Target="../tags/tag180.xml"/><Relationship Id="rId15" Type="http://schemas.openxmlformats.org/officeDocument/2006/relationships/tags" Target="../tags/tag190.xml"/><Relationship Id="rId23" Type="http://schemas.openxmlformats.org/officeDocument/2006/relationships/image" Target="../media/image74.emf"/><Relationship Id="rId28" Type="http://schemas.openxmlformats.org/officeDocument/2006/relationships/image" Target="../media/image27.png"/><Relationship Id="rId36" Type="http://schemas.openxmlformats.org/officeDocument/2006/relationships/image" Target="../media/image79.png"/><Relationship Id="rId10" Type="http://schemas.openxmlformats.org/officeDocument/2006/relationships/tags" Target="../tags/tag185.xml"/><Relationship Id="rId19" Type="http://schemas.openxmlformats.org/officeDocument/2006/relationships/tags" Target="../tags/tag194.xml"/><Relationship Id="rId31" Type="http://schemas.openxmlformats.org/officeDocument/2006/relationships/image" Target="../media/image53.png"/><Relationship Id="rId4" Type="http://schemas.openxmlformats.org/officeDocument/2006/relationships/tags" Target="../tags/tag179.xml"/><Relationship Id="rId9" Type="http://schemas.openxmlformats.org/officeDocument/2006/relationships/tags" Target="../tags/tag184.xml"/><Relationship Id="rId14" Type="http://schemas.openxmlformats.org/officeDocument/2006/relationships/tags" Target="../tags/tag189.xml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26.png"/><Relationship Id="rId30" Type="http://schemas.openxmlformats.org/officeDocument/2006/relationships/image" Target="../media/image75.png"/><Relationship Id="rId35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13" Type="http://schemas.openxmlformats.org/officeDocument/2006/relationships/tags" Target="../tags/tag206.xml"/><Relationship Id="rId18" Type="http://schemas.openxmlformats.org/officeDocument/2006/relationships/tags" Target="../tags/tag211.xml"/><Relationship Id="rId26" Type="http://schemas.openxmlformats.org/officeDocument/2006/relationships/image" Target="../media/image82.png"/><Relationship Id="rId3" Type="http://schemas.openxmlformats.org/officeDocument/2006/relationships/tags" Target="../tags/tag196.xml"/><Relationship Id="rId21" Type="http://schemas.openxmlformats.org/officeDocument/2006/relationships/notesSlide" Target="../notesSlides/notesSlide15.xml"/><Relationship Id="rId34" Type="http://schemas.openxmlformats.org/officeDocument/2006/relationships/image" Target="../media/image78.png"/><Relationship Id="rId7" Type="http://schemas.openxmlformats.org/officeDocument/2006/relationships/tags" Target="../tags/tag200.xml"/><Relationship Id="rId12" Type="http://schemas.openxmlformats.org/officeDocument/2006/relationships/tags" Target="../tags/tag205.xml"/><Relationship Id="rId17" Type="http://schemas.openxmlformats.org/officeDocument/2006/relationships/tags" Target="../tags/tag210.xml"/><Relationship Id="rId25" Type="http://schemas.openxmlformats.org/officeDocument/2006/relationships/image" Target="../media/image18.png"/><Relationship Id="rId33" Type="http://schemas.openxmlformats.org/officeDocument/2006/relationships/image" Target="../media/image47.png"/><Relationship Id="rId2" Type="http://schemas.openxmlformats.org/officeDocument/2006/relationships/tags" Target="../tags/tag195.xml"/><Relationship Id="rId16" Type="http://schemas.openxmlformats.org/officeDocument/2006/relationships/tags" Target="../tags/tag20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75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99.xml"/><Relationship Id="rId11" Type="http://schemas.openxmlformats.org/officeDocument/2006/relationships/tags" Target="../tags/tag204.xml"/><Relationship Id="rId24" Type="http://schemas.openxmlformats.org/officeDocument/2006/relationships/image" Target="../media/image81.png"/><Relationship Id="rId32" Type="http://schemas.openxmlformats.org/officeDocument/2006/relationships/image" Target="../media/image77.png"/><Relationship Id="rId5" Type="http://schemas.openxmlformats.org/officeDocument/2006/relationships/tags" Target="../tags/tag198.xml"/><Relationship Id="rId15" Type="http://schemas.openxmlformats.org/officeDocument/2006/relationships/tags" Target="../tags/tag208.xml"/><Relationship Id="rId23" Type="http://schemas.openxmlformats.org/officeDocument/2006/relationships/image" Target="../media/image80.emf"/><Relationship Id="rId28" Type="http://schemas.openxmlformats.org/officeDocument/2006/relationships/image" Target="../media/image27.png"/><Relationship Id="rId36" Type="http://schemas.openxmlformats.org/officeDocument/2006/relationships/image" Target="../media/image22.png"/><Relationship Id="rId10" Type="http://schemas.openxmlformats.org/officeDocument/2006/relationships/tags" Target="../tags/tag203.xml"/><Relationship Id="rId19" Type="http://schemas.openxmlformats.org/officeDocument/2006/relationships/tags" Target="../tags/tag212.xml"/><Relationship Id="rId31" Type="http://schemas.openxmlformats.org/officeDocument/2006/relationships/image" Target="../media/image76.png"/><Relationship Id="rId4" Type="http://schemas.openxmlformats.org/officeDocument/2006/relationships/tags" Target="../tags/tag197.xml"/><Relationship Id="rId9" Type="http://schemas.openxmlformats.org/officeDocument/2006/relationships/tags" Target="../tags/tag202.xml"/><Relationship Id="rId14" Type="http://schemas.openxmlformats.org/officeDocument/2006/relationships/tags" Target="../tags/tag207.xml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26.png"/><Relationship Id="rId30" Type="http://schemas.openxmlformats.org/officeDocument/2006/relationships/image" Target="../media/image53.png"/><Relationship Id="rId35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tags" Target="../tags/tag224.xml"/><Relationship Id="rId18" Type="http://schemas.openxmlformats.org/officeDocument/2006/relationships/tags" Target="../tags/tag229.xml"/><Relationship Id="rId26" Type="http://schemas.openxmlformats.org/officeDocument/2006/relationships/image" Target="../media/image25.png"/><Relationship Id="rId3" Type="http://schemas.openxmlformats.org/officeDocument/2006/relationships/tags" Target="../tags/tag214.xml"/><Relationship Id="rId21" Type="http://schemas.openxmlformats.org/officeDocument/2006/relationships/notesSlide" Target="../notesSlides/notesSlide16.xml"/><Relationship Id="rId34" Type="http://schemas.openxmlformats.org/officeDocument/2006/relationships/image" Target="../media/image54.png"/><Relationship Id="rId7" Type="http://schemas.openxmlformats.org/officeDocument/2006/relationships/tags" Target="../tags/tag218.xml"/><Relationship Id="rId12" Type="http://schemas.openxmlformats.org/officeDocument/2006/relationships/tags" Target="../tags/tag223.xml"/><Relationship Id="rId17" Type="http://schemas.openxmlformats.org/officeDocument/2006/relationships/tags" Target="../tags/tag228.xml"/><Relationship Id="rId25" Type="http://schemas.openxmlformats.org/officeDocument/2006/relationships/image" Target="../media/image18.png"/><Relationship Id="rId33" Type="http://schemas.openxmlformats.org/officeDocument/2006/relationships/image" Target="../media/image53.png"/><Relationship Id="rId2" Type="http://schemas.openxmlformats.org/officeDocument/2006/relationships/tags" Target="../tags/tag213.xml"/><Relationship Id="rId16" Type="http://schemas.openxmlformats.org/officeDocument/2006/relationships/tags" Target="../tags/tag22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50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17.xml"/><Relationship Id="rId11" Type="http://schemas.openxmlformats.org/officeDocument/2006/relationships/tags" Target="../tags/tag222.xml"/><Relationship Id="rId24" Type="http://schemas.openxmlformats.org/officeDocument/2006/relationships/image" Target="../media/image17.png"/><Relationship Id="rId32" Type="http://schemas.openxmlformats.org/officeDocument/2006/relationships/image" Target="../media/image47.png"/><Relationship Id="rId5" Type="http://schemas.openxmlformats.org/officeDocument/2006/relationships/tags" Target="../tags/tag216.xml"/><Relationship Id="rId15" Type="http://schemas.openxmlformats.org/officeDocument/2006/relationships/tags" Target="../tags/tag226.xml"/><Relationship Id="rId23" Type="http://schemas.openxmlformats.org/officeDocument/2006/relationships/image" Target="../media/image49.emf"/><Relationship Id="rId28" Type="http://schemas.openxmlformats.org/officeDocument/2006/relationships/image" Target="../media/image27.png"/><Relationship Id="rId36" Type="http://schemas.openxmlformats.org/officeDocument/2006/relationships/image" Target="../media/image22.png"/><Relationship Id="rId10" Type="http://schemas.openxmlformats.org/officeDocument/2006/relationships/tags" Target="../tags/tag221.xml"/><Relationship Id="rId19" Type="http://schemas.openxmlformats.org/officeDocument/2006/relationships/tags" Target="../tags/tag230.xml"/><Relationship Id="rId31" Type="http://schemas.openxmlformats.org/officeDocument/2006/relationships/image" Target="../media/image52.png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4" Type="http://schemas.openxmlformats.org/officeDocument/2006/relationships/tags" Target="../tags/tag225.xml"/><Relationship Id="rId22" Type="http://schemas.openxmlformats.org/officeDocument/2006/relationships/oleObject" Target="../embeddings/oleObject12.bin"/><Relationship Id="rId27" Type="http://schemas.openxmlformats.org/officeDocument/2006/relationships/image" Target="../media/image26.png"/><Relationship Id="rId30" Type="http://schemas.openxmlformats.org/officeDocument/2006/relationships/image" Target="../media/image51.png"/><Relationship Id="rId35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37.xml"/><Relationship Id="rId13" Type="http://schemas.openxmlformats.org/officeDocument/2006/relationships/tags" Target="../tags/tag242.xml"/><Relationship Id="rId18" Type="http://schemas.openxmlformats.org/officeDocument/2006/relationships/tags" Target="../tags/tag247.xml"/><Relationship Id="rId26" Type="http://schemas.openxmlformats.org/officeDocument/2006/relationships/image" Target="../media/image82.png"/><Relationship Id="rId3" Type="http://schemas.openxmlformats.org/officeDocument/2006/relationships/tags" Target="../tags/tag232.xml"/><Relationship Id="rId21" Type="http://schemas.openxmlformats.org/officeDocument/2006/relationships/notesSlide" Target="../notesSlides/notesSlide17.xml"/><Relationship Id="rId34" Type="http://schemas.openxmlformats.org/officeDocument/2006/relationships/image" Target="../media/image88.png"/><Relationship Id="rId7" Type="http://schemas.openxmlformats.org/officeDocument/2006/relationships/tags" Target="../tags/tag236.xml"/><Relationship Id="rId12" Type="http://schemas.openxmlformats.org/officeDocument/2006/relationships/tags" Target="../tags/tag241.xml"/><Relationship Id="rId17" Type="http://schemas.openxmlformats.org/officeDocument/2006/relationships/tags" Target="../tags/tag246.xml"/><Relationship Id="rId25" Type="http://schemas.openxmlformats.org/officeDocument/2006/relationships/image" Target="../media/image18.png"/><Relationship Id="rId33" Type="http://schemas.openxmlformats.org/officeDocument/2006/relationships/image" Target="../media/image47.png"/><Relationship Id="rId2" Type="http://schemas.openxmlformats.org/officeDocument/2006/relationships/tags" Target="../tags/tag231.xml"/><Relationship Id="rId16" Type="http://schemas.openxmlformats.org/officeDocument/2006/relationships/tags" Target="../tags/tag24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84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35.xml"/><Relationship Id="rId11" Type="http://schemas.openxmlformats.org/officeDocument/2006/relationships/tags" Target="../tags/tag240.xml"/><Relationship Id="rId24" Type="http://schemas.openxmlformats.org/officeDocument/2006/relationships/image" Target="../media/image81.png"/><Relationship Id="rId32" Type="http://schemas.openxmlformats.org/officeDocument/2006/relationships/image" Target="../media/image87.png"/><Relationship Id="rId5" Type="http://schemas.openxmlformats.org/officeDocument/2006/relationships/tags" Target="../tags/tag234.xml"/><Relationship Id="rId15" Type="http://schemas.openxmlformats.org/officeDocument/2006/relationships/tags" Target="../tags/tag244.xml"/><Relationship Id="rId23" Type="http://schemas.openxmlformats.org/officeDocument/2006/relationships/image" Target="../media/image83.emf"/><Relationship Id="rId28" Type="http://schemas.openxmlformats.org/officeDocument/2006/relationships/image" Target="../media/image27.png"/><Relationship Id="rId36" Type="http://schemas.openxmlformats.org/officeDocument/2006/relationships/image" Target="../media/image22.png"/><Relationship Id="rId10" Type="http://schemas.openxmlformats.org/officeDocument/2006/relationships/tags" Target="../tags/tag239.xml"/><Relationship Id="rId19" Type="http://schemas.openxmlformats.org/officeDocument/2006/relationships/tags" Target="../tags/tag248.xml"/><Relationship Id="rId31" Type="http://schemas.openxmlformats.org/officeDocument/2006/relationships/image" Target="../media/image86.png"/><Relationship Id="rId4" Type="http://schemas.openxmlformats.org/officeDocument/2006/relationships/tags" Target="../tags/tag233.xml"/><Relationship Id="rId9" Type="http://schemas.openxmlformats.org/officeDocument/2006/relationships/tags" Target="../tags/tag238.xml"/><Relationship Id="rId14" Type="http://schemas.openxmlformats.org/officeDocument/2006/relationships/tags" Target="../tags/tag243.xml"/><Relationship Id="rId22" Type="http://schemas.openxmlformats.org/officeDocument/2006/relationships/oleObject" Target="../embeddings/oleObject13.bin"/><Relationship Id="rId27" Type="http://schemas.openxmlformats.org/officeDocument/2006/relationships/image" Target="../media/image26.png"/><Relationship Id="rId30" Type="http://schemas.openxmlformats.org/officeDocument/2006/relationships/image" Target="../media/image85.png"/><Relationship Id="rId35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55.xml"/><Relationship Id="rId13" Type="http://schemas.openxmlformats.org/officeDocument/2006/relationships/tags" Target="../tags/tag260.xml"/><Relationship Id="rId18" Type="http://schemas.openxmlformats.org/officeDocument/2006/relationships/tags" Target="../tags/tag265.xml"/><Relationship Id="rId26" Type="http://schemas.openxmlformats.org/officeDocument/2006/relationships/image" Target="../media/image82.png"/><Relationship Id="rId3" Type="http://schemas.openxmlformats.org/officeDocument/2006/relationships/tags" Target="../tags/tag250.xml"/><Relationship Id="rId21" Type="http://schemas.openxmlformats.org/officeDocument/2006/relationships/notesSlide" Target="../notesSlides/notesSlide18.xml"/><Relationship Id="rId34" Type="http://schemas.openxmlformats.org/officeDocument/2006/relationships/image" Target="../media/image94.png"/><Relationship Id="rId7" Type="http://schemas.openxmlformats.org/officeDocument/2006/relationships/tags" Target="../tags/tag254.xml"/><Relationship Id="rId12" Type="http://schemas.openxmlformats.org/officeDocument/2006/relationships/tags" Target="../tags/tag259.xml"/><Relationship Id="rId17" Type="http://schemas.openxmlformats.org/officeDocument/2006/relationships/tags" Target="../tags/tag264.xml"/><Relationship Id="rId25" Type="http://schemas.openxmlformats.org/officeDocument/2006/relationships/image" Target="../media/image18.png"/><Relationship Id="rId33" Type="http://schemas.openxmlformats.org/officeDocument/2006/relationships/image" Target="../media/image47.png"/><Relationship Id="rId2" Type="http://schemas.openxmlformats.org/officeDocument/2006/relationships/tags" Target="../tags/tag249.xml"/><Relationship Id="rId16" Type="http://schemas.openxmlformats.org/officeDocument/2006/relationships/tags" Target="../tags/tag26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91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53.xml"/><Relationship Id="rId11" Type="http://schemas.openxmlformats.org/officeDocument/2006/relationships/tags" Target="../tags/tag258.xml"/><Relationship Id="rId24" Type="http://schemas.openxmlformats.org/officeDocument/2006/relationships/image" Target="../media/image81.png"/><Relationship Id="rId32" Type="http://schemas.openxmlformats.org/officeDocument/2006/relationships/image" Target="../media/image93.png"/><Relationship Id="rId5" Type="http://schemas.openxmlformats.org/officeDocument/2006/relationships/tags" Target="../tags/tag252.xml"/><Relationship Id="rId15" Type="http://schemas.openxmlformats.org/officeDocument/2006/relationships/tags" Target="../tags/tag262.xml"/><Relationship Id="rId23" Type="http://schemas.openxmlformats.org/officeDocument/2006/relationships/image" Target="../media/image90.emf"/><Relationship Id="rId28" Type="http://schemas.openxmlformats.org/officeDocument/2006/relationships/image" Target="../media/image27.png"/><Relationship Id="rId36" Type="http://schemas.openxmlformats.org/officeDocument/2006/relationships/image" Target="../media/image22.png"/><Relationship Id="rId10" Type="http://schemas.openxmlformats.org/officeDocument/2006/relationships/tags" Target="../tags/tag257.xml"/><Relationship Id="rId19" Type="http://schemas.openxmlformats.org/officeDocument/2006/relationships/tags" Target="../tags/tag266.xml"/><Relationship Id="rId31" Type="http://schemas.openxmlformats.org/officeDocument/2006/relationships/image" Target="../media/image92.png"/><Relationship Id="rId4" Type="http://schemas.openxmlformats.org/officeDocument/2006/relationships/tags" Target="../tags/tag251.xml"/><Relationship Id="rId9" Type="http://schemas.openxmlformats.org/officeDocument/2006/relationships/tags" Target="../tags/tag256.xml"/><Relationship Id="rId14" Type="http://schemas.openxmlformats.org/officeDocument/2006/relationships/tags" Target="../tags/tag261.xml"/><Relationship Id="rId22" Type="http://schemas.openxmlformats.org/officeDocument/2006/relationships/oleObject" Target="../embeddings/oleObject14.bin"/><Relationship Id="rId27" Type="http://schemas.openxmlformats.org/officeDocument/2006/relationships/image" Target="../media/image26.png"/><Relationship Id="rId30" Type="http://schemas.openxmlformats.org/officeDocument/2006/relationships/image" Target="../media/image85.png"/><Relationship Id="rId35" Type="http://schemas.openxmlformats.org/officeDocument/2006/relationships/image" Target="../media/image9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73.xml"/><Relationship Id="rId13" Type="http://schemas.openxmlformats.org/officeDocument/2006/relationships/tags" Target="../tags/tag278.xml"/><Relationship Id="rId18" Type="http://schemas.openxmlformats.org/officeDocument/2006/relationships/tags" Target="../tags/tag283.xml"/><Relationship Id="rId26" Type="http://schemas.openxmlformats.org/officeDocument/2006/relationships/image" Target="../media/image25.png"/><Relationship Id="rId3" Type="http://schemas.openxmlformats.org/officeDocument/2006/relationships/tags" Target="../tags/tag268.xml"/><Relationship Id="rId21" Type="http://schemas.openxmlformats.org/officeDocument/2006/relationships/notesSlide" Target="../notesSlides/notesSlide19.xml"/><Relationship Id="rId34" Type="http://schemas.openxmlformats.org/officeDocument/2006/relationships/image" Target="../media/image54.png"/><Relationship Id="rId7" Type="http://schemas.openxmlformats.org/officeDocument/2006/relationships/tags" Target="../tags/tag272.xml"/><Relationship Id="rId12" Type="http://schemas.openxmlformats.org/officeDocument/2006/relationships/tags" Target="../tags/tag277.xml"/><Relationship Id="rId17" Type="http://schemas.openxmlformats.org/officeDocument/2006/relationships/tags" Target="../tags/tag282.xml"/><Relationship Id="rId25" Type="http://schemas.openxmlformats.org/officeDocument/2006/relationships/image" Target="../media/image18.png"/><Relationship Id="rId33" Type="http://schemas.openxmlformats.org/officeDocument/2006/relationships/image" Target="../media/image53.png"/><Relationship Id="rId2" Type="http://schemas.openxmlformats.org/officeDocument/2006/relationships/tags" Target="../tags/tag267.xml"/><Relationship Id="rId16" Type="http://schemas.openxmlformats.org/officeDocument/2006/relationships/tags" Target="../tags/tag28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97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71.xml"/><Relationship Id="rId11" Type="http://schemas.openxmlformats.org/officeDocument/2006/relationships/tags" Target="../tags/tag276.xml"/><Relationship Id="rId24" Type="http://schemas.openxmlformats.org/officeDocument/2006/relationships/image" Target="../media/image17.png"/><Relationship Id="rId32" Type="http://schemas.openxmlformats.org/officeDocument/2006/relationships/image" Target="../media/image47.png"/><Relationship Id="rId5" Type="http://schemas.openxmlformats.org/officeDocument/2006/relationships/tags" Target="../tags/tag270.xml"/><Relationship Id="rId15" Type="http://schemas.openxmlformats.org/officeDocument/2006/relationships/tags" Target="../tags/tag280.xml"/><Relationship Id="rId23" Type="http://schemas.openxmlformats.org/officeDocument/2006/relationships/image" Target="../media/image96.emf"/><Relationship Id="rId28" Type="http://schemas.openxmlformats.org/officeDocument/2006/relationships/image" Target="../media/image27.png"/><Relationship Id="rId36" Type="http://schemas.openxmlformats.org/officeDocument/2006/relationships/image" Target="../media/image22.png"/><Relationship Id="rId10" Type="http://schemas.openxmlformats.org/officeDocument/2006/relationships/tags" Target="../tags/tag275.xml"/><Relationship Id="rId19" Type="http://schemas.openxmlformats.org/officeDocument/2006/relationships/tags" Target="../tags/tag284.xml"/><Relationship Id="rId31" Type="http://schemas.openxmlformats.org/officeDocument/2006/relationships/image" Target="../media/image99.png"/><Relationship Id="rId4" Type="http://schemas.openxmlformats.org/officeDocument/2006/relationships/tags" Target="../tags/tag269.xml"/><Relationship Id="rId9" Type="http://schemas.openxmlformats.org/officeDocument/2006/relationships/tags" Target="../tags/tag274.xml"/><Relationship Id="rId14" Type="http://schemas.openxmlformats.org/officeDocument/2006/relationships/tags" Target="../tags/tag279.xml"/><Relationship Id="rId22" Type="http://schemas.openxmlformats.org/officeDocument/2006/relationships/oleObject" Target="../embeddings/oleObject15.bin"/><Relationship Id="rId27" Type="http://schemas.openxmlformats.org/officeDocument/2006/relationships/image" Target="../media/image26.png"/><Relationship Id="rId30" Type="http://schemas.openxmlformats.org/officeDocument/2006/relationships/image" Target="../media/image98.png"/><Relationship Id="rId35" Type="http://schemas.openxmlformats.org/officeDocument/2006/relationships/image" Target="../media/image10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91.xml"/><Relationship Id="rId13" Type="http://schemas.openxmlformats.org/officeDocument/2006/relationships/tags" Target="../tags/tag296.xml"/><Relationship Id="rId18" Type="http://schemas.openxmlformats.org/officeDocument/2006/relationships/tags" Target="../tags/tag301.xml"/><Relationship Id="rId26" Type="http://schemas.openxmlformats.org/officeDocument/2006/relationships/image" Target="../media/image82.png"/><Relationship Id="rId3" Type="http://schemas.openxmlformats.org/officeDocument/2006/relationships/tags" Target="../tags/tag286.xml"/><Relationship Id="rId21" Type="http://schemas.openxmlformats.org/officeDocument/2006/relationships/notesSlide" Target="../notesSlides/notesSlide20.xml"/><Relationship Id="rId34" Type="http://schemas.openxmlformats.org/officeDocument/2006/relationships/image" Target="../media/image104.png"/><Relationship Id="rId7" Type="http://schemas.openxmlformats.org/officeDocument/2006/relationships/tags" Target="../tags/tag290.xml"/><Relationship Id="rId12" Type="http://schemas.openxmlformats.org/officeDocument/2006/relationships/tags" Target="../tags/tag295.xml"/><Relationship Id="rId17" Type="http://schemas.openxmlformats.org/officeDocument/2006/relationships/tags" Target="../tags/tag300.xml"/><Relationship Id="rId25" Type="http://schemas.openxmlformats.org/officeDocument/2006/relationships/image" Target="../media/image18.png"/><Relationship Id="rId33" Type="http://schemas.openxmlformats.org/officeDocument/2006/relationships/image" Target="../media/image47.png"/><Relationship Id="rId2" Type="http://schemas.openxmlformats.org/officeDocument/2006/relationships/tags" Target="../tags/tag285.xml"/><Relationship Id="rId16" Type="http://schemas.openxmlformats.org/officeDocument/2006/relationships/tags" Target="../tags/tag29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02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89.xml"/><Relationship Id="rId11" Type="http://schemas.openxmlformats.org/officeDocument/2006/relationships/tags" Target="../tags/tag294.xml"/><Relationship Id="rId24" Type="http://schemas.openxmlformats.org/officeDocument/2006/relationships/image" Target="../media/image81.png"/><Relationship Id="rId32" Type="http://schemas.openxmlformats.org/officeDocument/2006/relationships/image" Target="../media/image103.png"/><Relationship Id="rId5" Type="http://schemas.openxmlformats.org/officeDocument/2006/relationships/tags" Target="../tags/tag288.xml"/><Relationship Id="rId15" Type="http://schemas.openxmlformats.org/officeDocument/2006/relationships/tags" Target="../tags/tag298.xml"/><Relationship Id="rId23" Type="http://schemas.openxmlformats.org/officeDocument/2006/relationships/image" Target="../media/image101.emf"/><Relationship Id="rId28" Type="http://schemas.openxmlformats.org/officeDocument/2006/relationships/image" Target="../media/image27.png"/><Relationship Id="rId36" Type="http://schemas.openxmlformats.org/officeDocument/2006/relationships/image" Target="../media/image22.png"/><Relationship Id="rId10" Type="http://schemas.openxmlformats.org/officeDocument/2006/relationships/tags" Target="../tags/tag293.xml"/><Relationship Id="rId19" Type="http://schemas.openxmlformats.org/officeDocument/2006/relationships/tags" Target="../tags/tag302.xml"/><Relationship Id="rId31" Type="http://schemas.openxmlformats.org/officeDocument/2006/relationships/image" Target="../media/image92.png"/><Relationship Id="rId4" Type="http://schemas.openxmlformats.org/officeDocument/2006/relationships/tags" Target="../tags/tag287.xml"/><Relationship Id="rId9" Type="http://schemas.openxmlformats.org/officeDocument/2006/relationships/tags" Target="../tags/tag292.xml"/><Relationship Id="rId14" Type="http://schemas.openxmlformats.org/officeDocument/2006/relationships/tags" Target="../tags/tag297.xml"/><Relationship Id="rId22" Type="http://schemas.openxmlformats.org/officeDocument/2006/relationships/oleObject" Target="../embeddings/oleObject16.bin"/><Relationship Id="rId27" Type="http://schemas.openxmlformats.org/officeDocument/2006/relationships/image" Target="../media/image26.png"/><Relationship Id="rId30" Type="http://schemas.openxmlformats.org/officeDocument/2006/relationships/image" Target="../media/image85.png"/><Relationship Id="rId35" Type="http://schemas.openxmlformats.org/officeDocument/2006/relationships/image" Target="../media/image10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09.xml"/><Relationship Id="rId13" Type="http://schemas.openxmlformats.org/officeDocument/2006/relationships/tags" Target="../tags/tag314.xml"/><Relationship Id="rId18" Type="http://schemas.openxmlformats.org/officeDocument/2006/relationships/oleObject" Target="../embeddings/oleObject17.bin"/><Relationship Id="rId26" Type="http://schemas.openxmlformats.org/officeDocument/2006/relationships/image" Target="../media/image65.png"/><Relationship Id="rId3" Type="http://schemas.openxmlformats.org/officeDocument/2006/relationships/tags" Target="../tags/tag304.xml"/><Relationship Id="rId21" Type="http://schemas.openxmlformats.org/officeDocument/2006/relationships/image" Target="../media/image17.png"/><Relationship Id="rId7" Type="http://schemas.openxmlformats.org/officeDocument/2006/relationships/tags" Target="../tags/tag308.xml"/><Relationship Id="rId12" Type="http://schemas.openxmlformats.org/officeDocument/2006/relationships/tags" Target="../tags/tag313.xml"/><Relationship Id="rId17" Type="http://schemas.openxmlformats.org/officeDocument/2006/relationships/notesSlide" Target="../notesSlides/notesSlide21.xml"/><Relationship Id="rId25" Type="http://schemas.openxmlformats.org/officeDocument/2006/relationships/image" Target="../media/image107.png"/><Relationship Id="rId2" Type="http://schemas.openxmlformats.org/officeDocument/2006/relationships/tags" Target="../tags/tag30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57.png"/><Relationship Id="rId1" Type="http://schemas.openxmlformats.org/officeDocument/2006/relationships/vmlDrawing" Target="../drawings/vmlDrawing17.vml"/><Relationship Id="rId6" Type="http://schemas.openxmlformats.org/officeDocument/2006/relationships/tags" Target="../tags/tag307.xml"/><Relationship Id="rId11" Type="http://schemas.openxmlformats.org/officeDocument/2006/relationships/tags" Target="../tags/tag312.xml"/><Relationship Id="rId24" Type="http://schemas.openxmlformats.org/officeDocument/2006/relationships/image" Target="../media/image59.png"/><Relationship Id="rId5" Type="http://schemas.openxmlformats.org/officeDocument/2006/relationships/tags" Target="../tags/tag306.xml"/><Relationship Id="rId15" Type="http://schemas.openxmlformats.org/officeDocument/2006/relationships/tags" Target="../tags/tag316.xml"/><Relationship Id="rId23" Type="http://schemas.openxmlformats.org/officeDocument/2006/relationships/image" Target="../media/image58.png"/><Relationship Id="rId28" Type="http://schemas.openxmlformats.org/officeDocument/2006/relationships/image" Target="../media/image109.png"/><Relationship Id="rId10" Type="http://schemas.openxmlformats.org/officeDocument/2006/relationships/tags" Target="../tags/tag311.xml"/><Relationship Id="rId19" Type="http://schemas.openxmlformats.org/officeDocument/2006/relationships/image" Target="../media/image106.emf"/><Relationship Id="rId4" Type="http://schemas.openxmlformats.org/officeDocument/2006/relationships/tags" Target="../tags/tag305.xml"/><Relationship Id="rId9" Type="http://schemas.openxmlformats.org/officeDocument/2006/relationships/tags" Target="../tags/tag310.xml"/><Relationship Id="rId14" Type="http://schemas.openxmlformats.org/officeDocument/2006/relationships/tags" Target="../tags/tag315.xml"/><Relationship Id="rId22" Type="http://schemas.openxmlformats.org/officeDocument/2006/relationships/image" Target="../media/image18.png"/><Relationship Id="rId27" Type="http://schemas.openxmlformats.org/officeDocument/2006/relationships/image" Target="../media/image10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23.xml"/><Relationship Id="rId13" Type="http://schemas.openxmlformats.org/officeDocument/2006/relationships/tags" Target="../tags/tag328.xml"/><Relationship Id="rId18" Type="http://schemas.openxmlformats.org/officeDocument/2006/relationships/oleObject" Target="../embeddings/oleObject18.bin"/><Relationship Id="rId26" Type="http://schemas.openxmlformats.org/officeDocument/2006/relationships/image" Target="../media/image112.png"/><Relationship Id="rId3" Type="http://schemas.openxmlformats.org/officeDocument/2006/relationships/tags" Target="../tags/tag318.xml"/><Relationship Id="rId21" Type="http://schemas.openxmlformats.org/officeDocument/2006/relationships/image" Target="../media/image17.png"/><Relationship Id="rId7" Type="http://schemas.openxmlformats.org/officeDocument/2006/relationships/tags" Target="../tags/tag322.xml"/><Relationship Id="rId12" Type="http://schemas.openxmlformats.org/officeDocument/2006/relationships/tags" Target="../tags/tag327.xml"/><Relationship Id="rId17" Type="http://schemas.openxmlformats.org/officeDocument/2006/relationships/notesSlide" Target="../notesSlides/notesSlide22.xml"/><Relationship Id="rId25" Type="http://schemas.openxmlformats.org/officeDocument/2006/relationships/image" Target="../media/image111.png"/><Relationship Id="rId2" Type="http://schemas.openxmlformats.org/officeDocument/2006/relationships/tags" Target="../tags/tag31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57.png"/><Relationship Id="rId1" Type="http://schemas.openxmlformats.org/officeDocument/2006/relationships/vmlDrawing" Target="../drawings/vmlDrawing18.vml"/><Relationship Id="rId6" Type="http://schemas.openxmlformats.org/officeDocument/2006/relationships/tags" Target="../tags/tag321.xml"/><Relationship Id="rId11" Type="http://schemas.openxmlformats.org/officeDocument/2006/relationships/tags" Target="../tags/tag326.xml"/><Relationship Id="rId24" Type="http://schemas.openxmlformats.org/officeDocument/2006/relationships/image" Target="../media/image59.png"/><Relationship Id="rId5" Type="http://schemas.openxmlformats.org/officeDocument/2006/relationships/tags" Target="../tags/tag320.xml"/><Relationship Id="rId15" Type="http://schemas.openxmlformats.org/officeDocument/2006/relationships/tags" Target="../tags/tag330.xml"/><Relationship Id="rId23" Type="http://schemas.openxmlformats.org/officeDocument/2006/relationships/image" Target="../media/image58.png"/><Relationship Id="rId28" Type="http://schemas.openxmlformats.org/officeDocument/2006/relationships/image" Target="../media/image109.png"/><Relationship Id="rId10" Type="http://schemas.openxmlformats.org/officeDocument/2006/relationships/tags" Target="../tags/tag325.xml"/><Relationship Id="rId19" Type="http://schemas.openxmlformats.org/officeDocument/2006/relationships/image" Target="../media/image110.emf"/><Relationship Id="rId4" Type="http://schemas.openxmlformats.org/officeDocument/2006/relationships/tags" Target="../tags/tag319.xml"/><Relationship Id="rId9" Type="http://schemas.openxmlformats.org/officeDocument/2006/relationships/tags" Target="../tags/tag324.xml"/><Relationship Id="rId14" Type="http://schemas.openxmlformats.org/officeDocument/2006/relationships/tags" Target="../tags/tag329.xml"/><Relationship Id="rId22" Type="http://schemas.openxmlformats.org/officeDocument/2006/relationships/image" Target="../media/image18.png"/><Relationship Id="rId27" Type="http://schemas.openxmlformats.org/officeDocument/2006/relationships/image" Target="../media/image1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37.xml"/><Relationship Id="rId13" Type="http://schemas.openxmlformats.org/officeDocument/2006/relationships/tags" Target="../tags/tag342.xml"/><Relationship Id="rId18" Type="http://schemas.openxmlformats.org/officeDocument/2006/relationships/oleObject" Target="../embeddings/oleObject19.bin"/><Relationship Id="rId26" Type="http://schemas.openxmlformats.org/officeDocument/2006/relationships/image" Target="../media/image116.png"/><Relationship Id="rId3" Type="http://schemas.openxmlformats.org/officeDocument/2006/relationships/tags" Target="../tags/tag332.xml"/><Relationship Id="rId21" Type="http://schemas.openxmlformats.org/officeDocument/2006/relationships/image" Target="../media/image17.png"/><Relationship Id="rId7" Type="http://schemas.openxmlformats.org/officeDocument/2006/relationships/tags" Target="../tags/tag336.xml"/><Relationship Id="rId12" Type="http://schemas.openxmlformats.org/officeDocument/2006/relationships/tags" Target="../tags/tag341.xml"/><Relationship Id="rId17" Type="http://schemas.openxmlformats.org/officeDocument/2006/relationships/notesSlide" Target="../notesSlides/notesSlide23.xml"/><Relationship Id="rId25" Type="http://schemas.openxmlformats.org/officeDocument/2006/relationships/image" Target="../media/image115.png"/><Relationship Id="rId2" Type="http://schemas.openxmlformats.org/officeDocument/2006/relationships/tags" Target="../tags/tag33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57.png"/><Relationship Id="rId1" Type="http://schemas.openxmlformats.org/officeDocument/2006/relationships/vmlDrawing" Target="../drawings/vmlDrawing19.vml"/><Relationship Id="rId6" Type="http://schemas.openxmlformats.org/officeDocument/2006/relationships/tags" Target="../tags/tag335.xml"/><Relationship Id="rId11" Type="http://schemas.openxmlformats.org/officeDocument/2006/relationships/tags" Target="../tags/tag340.xml"/><Relationship Id="rId24" Type="http://schemas.openxmlformats.org/officeDocument/2006/relationships/image" Target="../media/image59.png"/><Relationship Id="rId5" Type="http://schemas.openxmlformats.org/officeDocument/2006/relationships/tags" Target="../tags/tag334.xml"/><Relationship Id="rId15" Type="http://schemas.openxmlformats.org/officeDocument/2006/relationships/tags" Target="../tags/tag344.xml"/><Relationship Id="rId23" Type="http://schemas.openxmlformats.org/officeDocument/2006/relationships/image" Target="../media/image58.png"/><Relationship Id="rId28" Type="http://schemas.openxmlformats.org/officeDocument/2006/relationships/image" Target="../media/image109.png"/><Relationship Id="rId10" Type="http://schemas.openxmlformats.org/officeDocument/2006/relationships/tags" Target="../tags/tag339.xml"/><Relationship Id="rId19" Type="http://schemas.openxmlformats.org/officeDocument/2006/relationships/image" Target="../media/image114.emf"/><Relationship Id="rId4" Type="http://schemas.openxmlformats.org/officeDocument/2006/relationships/tags" Target="../tags/tag333.xml"/><Relationship Id="rId9" Type="http://schemas.openxmlformats.org/officeDocument/2006/relationships/tags" Target="../tags/tag338.xml"/><Relationship Id="rId14" Type="http://schemas.openxmlformats.org/officeDocument/2006/relationships/tags" Target="../tags/tag343.xml"/><Relationship Id="rId22" Type="http://schemas.openxmlformats.org/officeDocument/2006/relationships/image" Target="../media/image18.png"/><Relationship Id="rId27" Type="http://schemas.openxmlformats.org/officeDocument/2006/relationships/image" Target="../media/image1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51.xml"/><Relationship Id="rId13" Type="http://schemas.openxmlformats.org/officeDocument/2006/relationships/tags" Target="../tags/tag356.xml"/><Relationship Id="rId18" Type="http://schemas.openxmlformats.org/officeDocument/2006/relationships/oleObject" Target="../embeddings/oleObject20.bin"/><Relationship Id="rId26" Type="http://schemas.openxmlformats.org/officeDocument/2006/relationships/image" Target="../media/image119.png"/><Relationship Id="rId3" Type="http://schemas.openxmlformats.org/officeDocument/2006/relationships/tags" Target="../tags/tag346.xml"/><Relationship Id="rId21" Type="http://schemas.openxmlformats.org/officeDocument/2006/relationships/image" Target="../media/image17.png"/><Relationship Id="rId7" Type="http://schemas.openxmlformats.org/officeDocument/2006/relationships/tags" Target="../tags/tag350.xml"/><Relationship Id="rId12" Type="http://schemas.openxmlformats.org/officeDocument/2006/relationships/tags" Target="../tags/tag355.xml"/><Relationship Id="rId17" Type="http://schemas.openxmlformats.org/officeDocument/2006/relationships/notesSlide" Target="../notesSlides/notesSlide24.xml"/><Relationship Id="rId25" Type="http://schemas.openxmlformats.org/officeDocument/2006/relationships/image" Target="../media/image118.png"/><Relationship Id="rId2" Type="http://schemas.openxmlformats.org/officeDocument/2006/relationships/tags" Target="../tags/tag34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57.png"/><Relationship Id="rId1" Type="http://schemas.openxmlformats.org/officeDocument/2006/relationships/vmlDrawing" Target="../drawings/vmlDrawing20.vml"/><Relationship Id="rId6" Type="http://schemas.openxmlformats.org/officeDocument/2006/relationships/tags" Target="../tags/tag349.xml"/><Relationship Id="rId11" Type="http://schemas.openxmlformats.org/officeDocument/2006/relationships/tags" Target="../tags/tag354.xml"/><Relationship Id="rId24" Type="http://schemas.openxmlformats.org/officeDocument/2006/relationships/image" Target="../media/image59.png"/><Relationship Id="rId5" Type="http://schemas.openxmlformats.org/officeDocument/2006/relationships/tags" Target="../tags/tag348.xml"/><Relationship Id="rId15" Type="http://schemas.openxmlformats.org/officeDocument/2006/relationships/tags" Target="../tags/tag358.xml"/><Relationship Id="rId23" Type="http://schemas.openxmlformats.org/officeDocument/2006/relationships/image" Target="../media/image58.png"/><Relationship Id="rId28" Type="http://schemas.openxmlformats.org/officeDocument/2006/relationships/image" Target="../media/image109.png"/><Relationship Id="rId10" Type="http://schemas.openxmlformats.org/officeDocument/2006/relationships/tags" Target="../tags/tag353.xml"/><Relationship Id="rId19" Type="http://schemas.openxmlformats.org/officeDocument/2006/relationships/image" Target="../media/image117.emf"/><Relationship Id="rId4" Type="http://schemas.openxmlformats.org/officeDocument/2006/relationships/tags" Target="../tags/tag347.xml"/><Relationship Id="rId9" Type="http://schemas.openxmlformats.org/officeDocument/2006/relationships/tags" Target="../tags/tag352.xml"/><Relationship Id="rId14" Type="http://schemas.openxmlformats.org/officeDocument/2006/relationships/tags" Target="../tags/tag357.xml"/><Relationship Id="rId22" Type="http://schemas.openxmlformats.org/officeDocument/2006/relationships/image" Target="../media/image18.png"/><Relationship Id="rId27" Type="http://schemas.openxmlformats.org/officeDocument/2006/relationships/image" Target="../media/image11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65.xml"/><Relationship Id="rId13" Type="http://schemas.openxmlformats.org/officeDocument/2006/relationships/tags" Target="../tags/tag370.xml"/><Relationship Id="rId18" Type="http://schemas.openxmlformats.org/officeDocument/2006/relationships/tags" Target="../tags/tag375.xml"/><Relationship Id="rId26" Type="http://schemas.openxmlformats.org/officeDocument/2006/relationships/image" Target="../media/image123.png"/><Relationship Id="rId3" Type="http://schemas.openxmlformats.org/officeDocument/2006/relationships/tags" Target="../tags/tag360.xml"/><Relationship Id="rId21" Type="http://schemas.openxmlformats.org/officeDocument/2006/relationships/notesSlide" Target="../notesSlides/notesSlide25.xml"/><Relationship Id="rId34" Type="http://schemas.openxmlformats.org/officeDocument/2006/relationships/image" Target="../media/image126.png"/><Relationship Id="rId7" Type="http://schemas.openxmlformats.org/officeDocument/2006/relationships/tags" Target="../tags/tag364.xml"/><Relationship Id="rId12" Type="http://schemas.openxmlformats.org/officeDocument/2006/relationships/tags" Target="../tags/tag369.xml"/><Relationship Id="rId17" Type="http://schemas.openxmlformats.org/officeDocument/2006/relationships/tags" Target="../tags/tag374.xml"/><Relationship Id="rId25" Type="http://schemas.openxmlformats.org/officeDocument/2006/relationships/image" Target="../media/image122.png"/><Relationship Id="rId33" Type="http://schemas.openxmlformats.org/officeDocument/2006/relationships/image" Target="../media/image27.png"/><Relationship Id="rId2" Type="http://schemas.openxmlformats.org/officeDocument/2006/relationships/tags" Target="../tags/tag359.xml"/><Relationship Id="rId16" Type="http://schemas.openxmlformats.org/officeDocument/2006/relationships/tags" Target="../tags/tag37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7.png"/><Relationship Id="rId1" Type="http://schemas.openxmlformats.org/officeDocument/2006/relationships/vmlDrawing" Target="../drawings/vmlDrawing21.vml"/><Relationship Id="rId6" Type="http://schemas.openxmlformats.org/officeDocument/2006/relationships/tags" Target="../tags/tag363.xml"/><Relationship Id="rId11" Type="http://schemas.openxmlformats.org/officeDocument/2006/relationships/tags" Target="../tags/tag368.xml"/><Relationship Id="rId24" Type="http://schemas.openxmlformats.org/officeDocument/2006/relationships/image" Target="../media/image121.png"/><Relationship Id="rId32" Type="http://schemas.openxmlformats.org/officeDocument/2006/relationships/image" Target="../media/image26.png"/><Relationship Id="rId5" Type="http://schemas.openxmlformats.org/officeDocument/2006/relationships/tags" Target="../tags/tag362.xml"/><Relationship Id="rId15" Type="http://schemas.openxmlformats.org/officeDocument/2006/relationships/tags" Target="../tags/tag372.xml"/><Relationship Id="rId23" Type="http://schemas.openxmlformats.org/officeDocument/2006/relationships/image" Target="../media/image120.emf"/><Relationship Id="rId28" Type="http://schemas.openxmlformats.org/officeDocument/2006/relationships/image" Target="../media/image125.png"/><Relationship Id="rId36" Type="http://schemas.openxmlformats.org/officeDocument/2006/relationships/image" Target="../media/image109.png"/><Relationship Id="rId10" Type="http://schemas.openxmlformats.org/officeDocument/2006/relationships/tags" Target="../tags/tag367.xml"/><Relationship Id="rId19" Type="http://schemas.openxmlformats.org/officeDocument/2006/relationships/tags" Target="../tags/tag376.xml"/><Relationship Id="rId31" Type="http://schemas.openxmlformats.org/officeDocument/2006/relationships/image" Target="../media/image25.png"/><Relationship Id="rId4" Type="http://schemas.openxmlformats.org/officeDocument/2006/relationships/tags" Target="../tags/tag361.xml"/><Relationship Id="rId9" Type="http://schemas.openxmlformats.org/officeDocument/2006/relationships/tags" Target="../tags/tag366.xml"/><Relationship Id="rId14" Type="http://schemas.openxmlformats.org/officeDocument/2006/relationships/tags" Target="../tags/tag371.xml"/><Relationship Id="rId22" Type="http://schemas.openxmlformats.org/officeDocument/2006/relationships/oleObject" Target="../embeddings/oleObject21.bin"/><Relationship Id="rId27" Type="http://schemas.openxmlformats.org/officeDocument/2006/relationships/image" Target="../media/image124.png"/><Relationship Id="rId30" Type="http://schemas.openxmlformats.org/officeDocument/2006/relationships/image" Target="../media/image18.png"/><Relationship Id="rId35" Type="http://schemas.openxmlformats.org/officeDocument/2006/relationships/image" Target="../media/image12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83.xml"/><Relationship Id="rId13" Type="http://schemas.openxmlformats.org/officeDocument/2006/relationships/tags" Target="../tags/tag388.xml"/><Relationship Id="rId18" Type="http://schemas.openxmlformats.org/officeDocument/2006/relationships/tags" Target="../tags/tag393.xml"/><Relationship Id="rId26" Type="http://schemas.openxmlformats.org/officeDocument/2006/relationships/image" Target="../media/image123.png"/><Relationship Id="rId3" Type="http://schemas.openxmlformats.org/officeDocument/2006/relationships/tags" Target="../tags/tag378.xml"/><Relationship Id="rId21" Type="http://schemas.openxmlformats.org/officeDocument/2006/relationships/notesSlide" Target="../notesSlides/notesSlide26.xml"/><Relationship Id="rId34" Type="http://schemas.openxmlformats.org/officeDocument/2006/relationships/image" Target="../media/image131.png"/><Relationship Id="rId7" Type="http://schemas.openxmlformats.org/officeDocument/2006/relationships/tags" Target="../tags/tag382.xml"/><Relationship Id="rId12" Type="http://schemas.openxmlformats.org/officeDocument/2006/relationships/tags" Target="../tags/tag387.xml"/><Relationship Id="rId17" Type="http://schemas.openxmlformats.org/officeDocument/2006/relationships/tags" Target="../tags/tag392.xml"/><Relationship Id="rId25" Type="http://schemas.openxmlformats.org/officeDocument/2006/relationships/image" Target="../media/image129.png"/><Relationship Id="rId33" Type="http://schemas.openxmlformats.org/officeDocument/2006/relationships/image" Target="../media/image27.png"/><Relationship Id="rId2" Type="http://schemas.openxmlformats.org/officeDocument/2006/relationships/tags" Target="../tags/tag377.xml"/><Relationship Id="rId16" Type="http://schemas.openxmlformats.org/officeDocument/2006/relationships/tags" Target="../tags/tag39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7.png"/><Relationship Id="rId1" Type="http://schemas.openxmlformats.org/officeDocument/2006/relationships/vmlDrawing" Target="../drawings/vmlDrawing22.vml"/><Relationship Id="rId6" Type="http://schemas.openxmlformats.org/officeDocument/2006/relationships/tags" Target="../tags/tag381.xml"/><Relationship Id="rId11" Type="http://schemas.openxmlformats.org/officeDocument/2006/relationships/tags" Target="../tags/tag386.xml"/><Relationship Id="rId24" Type="http://schemas.openxmlformats.org/officeDocument/2006/relationships/image" Target="../media/image121.png"/><Relationship Id="rId32" Type="http://schemas.openxmlformats.org/officeDocument/2006/relationships/image" Target="../media/image26.png"/><Relationship Id="rId5" Type="http://schemas.openxmlformats.org/officeDocument/2006/relationships/tags" Target="../tags/tag380.xml"/><Relationship Id="rId15" Type="http://schemas.openxmlformats.org/officeDocument/2006/relationships/tags" Target="../tags/tag390.xml"/><Relationship Id="rId23" Type="http://schemas.openxmlformats.org/officeDocument/2006/relationships/image" Target="../media/image128.emf"/><Relationship Id="rId28" Type="http://schemas.openxmlformats.org/officeDocument/2006/relationships/image" Target="../media/image130.png"/><Relationship Id="rId36" Type="http://schemas.openxmlformats.org/officeDocument/2006/relationships/image" Target="../media/image109.png"/><Relationship Id="rId10" Type="http://schemas.openxmlformats.org/officeDocument/2006/relationships/tags" Target="../tags/tag385.xml"/><Relationship Id="rId19" Type="http://schemas.openxmlformats.org/officeDocument/2006/relationships/tags" Target="../tags/tag394.xml"/><Relationship Id="rId31" Type="http://schemas.openxmlformats.org/officeDocument/2006/relationships/image" Target="../media/image25.png"/><Relationship Id="rId4" Type="http://schemas.openxmlformats.org/officeDocument/2006/relationships/tags" Target="../tags/tag379.xml"/><Relationship Id="rId9" Type="http://schemas.openxmlformats.org/officeDocument/2006/relationships/tags" Target="../tags/tag384.xml"/><Relationship Id="rId14" Type="http://schemas.openxmlformats.org/officeDocument/2006/relationships/tags" Target="../tags/tag389.xml"/><Relationship Id="rId22" Type="http://schemas.openxmlformats.org/officeDocument/2006/relationships/oleObject" Target="../embeddings/oleObject22.bin"/><Relationship Id="rId27" Type="http://schemas.openxmlformats.org/officeDocument/2006/relationships/image" Target="../media/image124.png"/><Relationship Id="rId30" Type="http://schemas.openxmlformats.org/officeDocument/2006/relationships/image" Target="../media/image18.png"/><Relationship Id="rId35" Type="http://schemas.openxmlformats.org/officeDocument/2006/relationships/image" Target="../media/image13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01.xml"/><Relationship Id="rId13" Type="http://schemas.openxmlformats.org/officeDocument/2006/relationships/tags" Target="../tags/tag406.xml"/><Relationship Id="rId18" Type="http://schemas.openxmlformats.org/officeDocument/2006/relationships/tags" Target="../tags/tag411.xml"/><Relationship Id="rId26" Type="http://schemas.openxmlformats.org/officeDocument/2006/relationships/image" Target="../media/image18.png"/><Relationship Id="rId3" Type="http://schemas.openxmlformats.org/officeDocument/2006/relationships/tags" Target="../tags/tag396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24.png"/><Relationship Id="rId7" Type="http://schemas.openxmlformats.org/officeDocument/2006/relationships/tags" Target="../tags/tag400.xml"/><Relationship Id="rId12" Type="http://schemas.openxmlformats.org/officeDocument/2006/relationships/tags" Target="../tags/tag405.xml"/><Relationship Id="rId17" Type="http://schemas.openxmlformats.org/officeDocument/2006/relationships/tags" Target="../tags/tag410.xml"/><Relationship Id="rId25" Type="http://schemas.openxmlformats.org/officeDocument/2006/relationships/image" Target="../media/image17.png"/><Relationship Id="rId33" Type="http://schemas.openxmlformats.org/officeDocument/2006/relationships/image" Target="../media/image123.png"/><Relationship Id="rId38" Type="http://schemas.openxmlformats.org/officeDocument/2006/relationships/image" Target="../media/image109.png"/><Relationship Id="rId2" Type="http://schemas.openxmlformats.org/officeDocument/2006/relationships/tags" Target="../tags/tag395.xml"/><Relationship Id="rId16" Type="http://schemas.openxmlformats.org/officeDocument/2006/relationships/tags" Target="../tags/tag409.xml"/><Relationship Id="rId20" Type="http://schemas.openxmlformats.org/officeDocument/2006/relationships/tags" Target="../tags/tag413.xml"/><Relationship Id="rId29" Type="http://schemas.openxmlformats.org/officeDocument/2006/relationships/image" Target="../media/image27.png"/><Relationship Id="rId1" Type="http://schemas.openxmlformats.org/officeDocument/2006/relationships/vmlDrawing" Target="../drawings/vmlDrawing23.vml"/><Relationship Id="rId6" Type="http://schemas.openxmlformats.org/officeDocument/2006/relationships/tags" Target="../tags/tag399.xml"/><Relationship Id="rId11" Type="http://schemas.openxmlformats.org/officeDocument/2006/relationships/tags" Target="../tags/tag404.xml"/><Relationship Id="rId24" Type="http://schemas.openxmlformats.org/officeDocument/2006/relationships/image" Target="../media/image133.emf"/><Relationship Id="rId32" Type="http://schemas.openxmlformats.org/officeDocument/2006/relationships/image" Target="../media/image135.png"/><Relationship Id="rId37" Type="http://schemas.openxmlformats.org/officeDocument/2006/relationships/image" Target="../media/image138.png"/><Relationship Id="rId5" Type="http://schemas.openxmlformats.org/officeDocument/2006/relationships/tags" Target="../tags/tag398.xml"/><Relationship Id="rId15" Type="http://schemas.openxmlformats.org/officeDocument/2006/relationships/tags" Target="../tags/tag408.xml"/><Relationship Id="rId23" Type="http://schemas.openxmlformats.org/officeDocument/2006/relationships/oleObject" Target="../embeddings/oleObject23.bin"/><Relationship Id="rId28" Type="http://schemas.openxmlformats.org/officeDocument/2006/relationships/image" Target="../media/image26.png"/><Relationship Id="rId36" Type="http://schemas.openxmlformats.org/officeDocument/2006/relationships/image" Target="../media/image137.png"/><Relationship Id="rId10" Type="http://schemas.openxmlformats.org/officeDocument/2006/relationships/tags" Target="../tags/tag403.xml"/><Relationship Id="rId19" Type="http://schemas.openxmlformats.org/officeDocument/2006/relationships/tags" Target="../tags/tag412.xml"/><Relationship Id="rId31" Type="http://schemas.openxmlformats.org/officeDocument/2006/relationships/image" Target="../media/image134.png"/><Relationship Id="rId4" Type="http://schemas.openxmlformats.org/officeDocument/2006/relationships/tags" Target="../tags/tag397.xml"/><Relationship Id="rId9" Type="http://schemas.openxmlformats.org/officeDocument/2006/relationships/tags" Target="../tags/tag402.xml"/><Relationship Id="rId14" Type="http://schemas.openxmlformats.org/officeDocument/2006/relationships/tags" Target="../tags/tag407.xml"/><Relationship Id="rId22" Type="http://schemas.openxmlformats.org/officeDocument/2006/relationships/notesSlide" Target="../notesSlides/notesSlide27.xml"/><Relationship Id="rId27" Type="http://schemas.openxmlformats.org/officeDocument/2006/relationships/image" Target="../media/image25.png"/><Relationship Id="rId30" Type="http://schemas.openxmlformats.org/officeDocument/2006/relationships/image" Target="../media/image121.png"/><Relationship Id="rId35" Type="http://schemas.openxmlformats.org/officeDocument/2006/relationships/image" Target="../media/image1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20.xml"/><Relationship Id="rId13" Type="http://schemas.openxmlformats.org/officeDocument/2006/relationships/tags" Target="../tags/tag425.xml"/><Relationship Id="rId18" Type="http://schemas.openxmlformats.org/officeDocument/2006/relationships/tags" Target="../tags/tag430.xml"/><Relationship Id="rId26" Type="http://schemas.openxmlformats.org/officeDocument/2006/relationships/image" Target="../media/image26.png"/><Relationship Id="rId3" Type="http://schemas.openxmlformats.org/officeDocument/2006/relationships/tags" Target="../tags/tag415.xml"/><Relationship Id="rId21" Type="http://schemas.openxmlformats.org/officeDocument/2006/relationships/oleObject" Target="../embeddings/oleObject24.bin"/><Relationship Id="rId34" Type="http://schemas.openxmlformats.org/officeDocument/2006/relationships/image" Target="../media/image22.png"/><Relationship Id="rId7" Type="http://schemas.openxmlformats.org/officeDocument/2006/relationships/tags" Target="../tags/tag419.xml"/><Relationship Id="rId12" Type="http://schemas.openxmlformats.org/officeDocument/2006/relationships/tags" Target="../tags/tag424.xml"/><Relationship Id="rId17" Type="http://schemas.openxmlformats.org/officeDocument/2006/relationships/tags" Target="../tags/tag429.xml"/><Relationship Id="rId25" Type="http://schemas.openxmlformats.org/officeDocument/2006/relationships/image" Target="../media/image25.png"/><Relationship Id="rId33" Type="http://schemas.openxmlformats.org/officeDocument/2006/relationships/image" Target="../media/image144.png"/><Relationship Id="rId2" Type="http://schemas.openxmlformats.org/officeDocument/2006/relationships/tags" Target="../tags/tag414.xml"/><Relationship Id="rId16" Type="http://schemas.openxmlformats.org/officeDocument/2006/relationships/tags" Target="../tags/tag428.xml"/><Relationship Id="rId20" Type="http://schemas.openxmlformats.org/officeDocument/2006/relationships/notesSlide" Target="../notesSlides/notesSlide28.xml"/><Relationship Id="rId29" Type="http://schemas.openxmlformats.org/officeDocument/2006/relationships/image" Target="../media/image141.png"/><Relationship Id="rId1" Type="http://schemas.openxmlformats.org/officeDocument/2006/relationships/vmlDrawing" Target="../drawings/vmlDrawing24.vml"/><Relationship Id="rId6" Type="http://schemas.openxmlformats.org/officeDocument/2006/relationships/tags" Target="../tags/tag418.xml"/><Relationship Id="rId11" Type="http://schemas.openxmlformats.org/officeDocument/2006/relationships/tags" Target="../tags/tag423.xml"/><Relationship Id="rId24" Type="http://schemas.openxmlformats.org/officeDocument/2006/relationships/image" Target="../media/image18.png"/><Relationship Id="rId32" Type="http://schemas.openxmlformats.org/officeDocument/2006/relationships/image" Target="../media/image143.png"/><Relationship Id="rId5" Type="http://schemas.openxmlformats.org/officeDocument/2006/relationships/tags" Target="../tags/tag417.xml"/><Relationship Id="rId15" Type="http://schemas.openxmlformats.org/officeDocument/2006/relationships/tags" Target="../tags/tag427.xml"/><Relationship Id="rId23" Type="http://schemas.openxmlformats.org/officeDocument/2006/relationships/image" Target="../media/image17.png"/><Relationship Id="rId28" Type="http://schemas.openxmlformats.org/officeDocument/2006/relationships/image" Target="../media/image140.png"/><Relationship Id="rId10" Type="http://schemas.openxmlformats.org/officeDocument/2006/relationships/tags" Target="../tags/tag42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42.png"/><Relationship Id="rId4" Type="http://schemas.openxmlformats.org/officeDocument/2006/relationships/tags" Target="../tags/tag416.xml"/><Relationship Id="rId9" Type="http://schemas.openxmlformats.org/officeDocument/2006/relationships/tags" Target="../tags/tag421.xml"/><Relationship Id="rId14" Type="http://schemas.openxmlformats.org/officeDocument/2006/relationships/tags" Target="../tags/tag426.xml"/><Relationship Id="rId22" Type="http://schemas.openxmlformats.org/officeDocument/2006/relationships/image" Target="../media/image139.emf"/><Relationship Id="rId27" Type="http://schemas.openxmlformats.org/officeDocument/2006/relationships/image" Target="../media/image27.png"/><Relationship Id="rId30" Type="http://schemas.openxmlformats.org/officeDocument/2006/relationships/image" Target="../media/image12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37.xml"/><Relationship Id="rId13" Type="http://schemas.openxmlformats.org/officeDocument/2006/relationships/tags" Target="../tags/tag442.xml"/><Relationship Id="rId18" Type="http://schemas.openxmlformats.org/officeDocument/2006/relationships/tags" Target="../tags/tag447.xml"/><Relationship Id="rId26" Type="http://schemas.openxmlformats.org/officeDocument/2006/relationships/image" Target="../media/image124.png"/><Relationship Id="rId3" Type="http://schemas.openxmlformats.org/officeDocument/2006/relationships/tags" Target="../tags/tag432.xml"/><Relationship Id="rId21" Type="http://schemas.openxmlformats.org/officeDocument/2006/relationships/oleObject" Target="../embeddings/oleObject25.bin"/><Relationship Id="rId34" Type="http://schemas.openxmlformats.org/officeDocument/2006/relationships/image" Target="../media/image22.png"/><Relationship Id="rId7" Type="http://schemas.openxmlformats.org/officeDocument/2006/relationships/tags" Target="../tags/tag436.xml"/><Relationship Id="rId12" Type="http://schemas.openxmlformats.org/officeDocument/2006/relationships/tags" Target="../tags/tag441.xml"/><Relationship Id="rId17" Type="http://schemas.openxmlformats.org/officeDocument/2006/relationships/tags" Target="../tags/tag446.xml"/><Relationship Id="rId25" Type="http://schemas.openxmlformats.org/officeDocument/2006/relationships/image" Target="../media/image140.png"/><Relationship Id="rId33" Type="http://schemas.openxmlformats.org/officeDocument/2006/relationships/image" Target="../media/image149.png"/><Relationship Id="rId2" Type="http://schemas.openxmlformats.org/officeDocument/2006/relationships/tags" Target="../tags/tag431.xml"/><Relationship Id="rId16" Type="http://schemas.openxmlformats.org/officeDocument/2006/relationships/tags" Target="../tags/tag445.xml"/><Relationship Id="rId20" Type="http://schemas.openxmlformats.org/officeDocument/2006/relationships/notesSlide" Target="../notesSlides/notesSlide29.xml"/><Relationship Id="rId29" Type="http://schemas.openxmlformats.org/officeDocument/2006/relationships/image" Target="../media/image17.png"/><Relationship Id="rId1" Type="http://schemas.openxmlformats.org/officeDocument/2006/relationships/vmlDrawing" Target="../drawings/vmlDrawing25.vml"/><Relationship Id="rId6" Type="http://schemas.openxmlformats.org/officeDocument/2006/relationships/tags" Target="../tags/tag435.xml"/><Relationship Id="rId11" Type="http://schemas.openxmlformats.org/officeDocument/2006/relationships/tags" Target="../tags/tag440.xml"/><Relationship Id="rId24" Type="http://schemas.openxmlformats.org/officeDocument/2006/relationships/image" Target="../media/image27.png"/><Relationship Id="rId32" Type="http://schemas.openxmlformats.org/officeDocument/2006/relationships/image" Target="../media/image148.png"/><Relationship Id="rId5" Type="http://schemas.openxmlformats.org/officeDocument/2006/relationships/tags" Target="../tags/tag434.xml"/><Relationship Id="rId15" Type="http://schemas.openxmlformats.org/officeDocument/2006/relationships/tags" Target="../tags/tag444.xml"/><Relationship Id="rId23" Type="http://schemas.openxmlformats.org/officeDocument/2006/relationships/image" Target="../media/image26.png"/><Relationship Id="rId28" Type="http://schemas.openxmlformats.org/officeDocument/2006/relationships/image" Target="../media/image147.png"/><Relationship Id="rId10" Type="http://schemas.openxmlformats.org/officeDocument/2006/relationships/tags" Target="../tags/tag43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5.png"/><Relationship Id="rId4" Type="http://schemas.openxmlformats.org/officeDocument/2006/relationships/tags" Target="../tags/tag433.xml"/><Relationship Id="rId9" Type="http://schemas.openxmlformats.org/officeDocument/2006/relationships/tags" Target="../tags/tag438.xml"/><Relationship Id="rId14" Type="http://schemas.openxmlformats.org/officeDocument/2006/relationships/tags" Target="../tags/tag443.xml"/><Relationship Id="rId22" Type="http://schemas.openxmlformats.org/officeDocument/2006/relationships/image" Target="../media/image145.emf"/><Relationship Id="rId27" Type="http://schemas.openxmlformats.org/officeDocument/2006/relationships/image" Target="../media/image146.png"/><Relationship Id="rId30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54.xml"/><Relationship Id="rId13" Type="http://schemas.openxmlformats.org/officeDocument/2006/relationships/tags" Target="../tags/tag459.xml"/><Relationship Id="rId18" Type="http://schemas.openxmlformats.org/officeDocument/2006/relationships/tags" Target="../tags/tag464.xml"/><Relationship Id="rId26" Type="http://schemas.openxmlformats.org/officeDocument/2006/relationships/image" Target="../media/image123.png"/><Relationship Id="rId3" Type="http://schemas.openxmlformats.org/officeDocument/2006/relationships/tags" Target="../tags/tag449.xml"/><Relationship Id="rId21" Type="http://schemas.openxmlformats.org/officeDocument/2006/relationships/notesSlide" Target="../notesSlides/notesSlide30.xml"/><Relationship Id="rId34" Type="http://schemas.openxmlformats.org/officeDocument/2006/relationships/image" Target="../media/image153.png"/><Relationship Id="rId7" Type="http://schemas.openxmlformats.org/officeDocument/2006/relationships/tags" Target="../tags/tag453.xml"/><Relationship Id="rId12" Type="http://schemas.openxmlformats.org/officeDocument/2006/relationships/tags" Target="../tags/tag458.xml"/><Relationship Id="rId17" Type="http://schemas.openxmlformats.org/officeDocument/2006/relationships/tags" Target="../tags/tag463.xml"/><Relationship Id="rId25" Type="http://schemas.openxmlformats.org/officeDocument/2006/relationships/image" Target="../media/image151.png"/><Relationship Id="rId33" Type="http://schemas.openxmlformats.org/officeDocument/2006/relationships/image" Target="../media/image27.png"/><Relationship Id="rId2" Type="http://schemas.openxmlformats.org/officeDocument/2006/relationships/tags" Target="../tags/tag448.xml"/><Relationship Id="rId16" Type="http://schemas.openxmlformats.org/officeDocument/2006/relationships/tags" Target="../tags/tag46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7.png"/><Relationship Id="rId1" Type="http://schemas.openxmlformats.org/officeDocument/2006/relationships/vmlDrawing" Target="../drawings/vmlDrawing26.vml"/><Relationship Id="rId6" Type="http://schemas.openxmlformats.org/officeDocument/2006/relationships/tags" Target="../tags/tag452.xml"/><Relationship Id="rId11" Type="http://schemas.openxmlformats.org/officeDocument/2006/relationships/tags" Target="../tags/tag457.xml"/><Relationship Id="rId24" Type="http://schemas.openxmlformats.org/officeDocument/2006/relationships/image" Target="../media/image121.png"/><Relationship Id="rId32" Type="http://schemas.openxmlformats.org/officeDocument/2006/relationships/image" Target="../media/image26.png"/><Relationship Id="rId5" Type="http://schemas.openxmlformats.org/officeDocument/2006/relationships/tags" Target="../tags/tag451.xml"/><Relationship Id="rId15" Type="http://schemas.openxmlformats.org/officeDocument/2006/relationships/tags" Target="../tags/tag461.xml"/><Relationship Id="rId23" Type="http://schemas.openxmlformats.org/officeDocument/2006/relationships/image" Target="../media/image150.emf"/><Relationship Id="rId28" Type="http://schemas.openxmlformats.org/officeDocument/2006/relationships/image" Target="../media/image152.png"/><Relationship Id="rId36" Type="http://schemas.openxmlformats.org/officeDocument/2006/relationships/image" Target="../media/image22.png"/><Relationship Id="rId10" Type="http://schemas.openxmlformats.org/officeDocument/2006/relationships/tags" Target="../tags/tag456.xml"/><Relationship Id="rId19" Type="http://schemas.openxmlformats.org/officeDocument/2006/relationships/tags" Target="../tags/tag465.xml"/><Relationship Id="rId31" Type="http://schemas.openxmlformats.org/officeDocument/2006/relationships/image" Target="../media/image25.png"/><Relationship Id="rId4" Type="http://schemas.openxmlformats.org/officeDocument/2006/relationships/tags" Target="../tags/tag450.xml"/><Relationship Id="rId9" Type="http://schemas.openxmlformats.org/officeDocument/2006/relationships/tags" Target="../tags/tag455.xml"/><Relationship Id="rId14" Type="http://schemas.openxmlformats.org/officeDocument/2006/relationships/tags" Target="../tags/tag460.xml"/><Relationship Id="rId22" Type="http://schemas.openxmlformats.org/officeDocument/2006/relationships/oleObject" Target="../embeddings/oleObject26.bin"/><Relationship Id="rId27" Type="http://schemas.openxmlformats.org/officeDocument/2006/relationships/image" Target="../media/image124.png"/><Relationship Id="rId30" Type="http://schemas.openxmlformats.org/officeDocument/2006/relationships/image" Target="../media/image18.png"/><Relationship Id="rId35" Type="http://schemas.openxmlformats.org/officeDocument/2006/relationships/image" Target="../media/image15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72.xml"/><Relationship Id="rId13" Type="http://schemas.openxmlformats.org/officeDocument/2006/relationships/tags" Target="../tags/tag477.xml"/><Relationship Id="rId18" Type="http://schemas.openxmlformats.org/officeDocument/2006/relationships/tags" Target="../tags/tag482.xml"/><Relationship Id="rId26" Type="http://schemas.openxmlformats.org/officeDocument/2006/relationships/image" Target="../media/image123.png"/><Relationship Id="rId3" Type="http://schemas.openxmlformats.org/officeDocument/2006/relationships/tags" Target="../tags/tag467.xml"/><Relationship Id="rId21" Type="http://schemas.openxmlformats.org/officeDocument/2006/relationships/notesSlide" Target="../notesSlides/notesSlide31.xml"/><Relationship Id="rId34" Type="http://schemas.openxmlformats.org/officeDocument/2006/relationships/image" Target="../media/image153.png"/><Relationship Id="rId7" Type="http://schemas.openxmlformats.org/officeDocument/2006/relationships/tags" Target="../tags/tag471.xml"/><Relationship Id="rId12" Type="http://schemas.openxmlformats.org/officeDocument/2006/relationships/tags" Target="../tags/tag476.xml"/><Relationship Id="rId17" Type="http://schemas.openxmlformats.org/officeDocument/2006/relationships/tags" Target="../tags/tag481.xml"/><Relationship Id="rId25" Type="http://schemas.openxmlformats.org/officeDocument/2006/relationships/image" Target="../media/image151.png"/><Relationship Id="rId33" Type="http://schemas.openxmlformats.org/officeDocument/2006/relationships/image" Target="../media/image27.png"/><Relationship Id="rId2" Type="http://schemas.openxmlformats.org/officeDocument/2006/relationships/tags" Target="../tags/tag466.xml"/><Relationship Id="rId16" Type="http://schemas.openxmlformats.org/officeDocument/2006/relationships/tags" Target="../tags/tag48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7.png"/><Relationship Id="rId1" Type="http://schemas.openxmlformats.org/officeDocument/2006/relationships/vmlDrawing" Target="../drawings/vmlDrawing27.vml"/><Relationship Id="rId6" Type="http://schemas.openxmlformats.org/officeDocument/2006/relationships/tags" Target="../tags/tag470.xml"/><Relationship Id="rId11" Type="http://schemas.openxmlformats.org/officeDocument/2006/relationships/tags" Target="../tags/tag475.xml"/><Relationship Id="rId24" Type="http://schemas.openxmlformats.org/officeDocument/2006/relationships/image" Target="../media/image121.png"/><Relationship Id="rId32" Type="http://schemas.openxmlformats.org/officeDocument/2006/relationships/image" Target="../media/image26.png"/><Relationship Id="rId5" Type="http://schemas.openxmlformats.org/officeDocument/2006/relationships/tags" Target="../tags/tag469.xml"/><Relationship Id="rId15" Type="http://schemas.openxmlformats.org/officeDocument/2006/relationships/tags" Target="../tags/tag479.xml"/><Relationship Id="rId23" Type="http://schemas.openxmlformats.org/officeDocument/2006/relationships/image" Target="../media/image155.emf"/><Relationship Id="rId28" Type="http://schemas.openxmlformats.org/officeDocument/2006/relationships/image" Target="../media/image152.png"/><Relationship Id="rId36" Type="http://schemas.openxmlformats.org/officeDocument/2006/relationships/image" Target="../media/image22.png"/><Relationship Id="rId10" Type="http://schemas.openxmlformats.org/officeDocument/2006/relationships/tags" Target="../tags/tag474.xml"/><Relationship Id="rId19" Type="http://schemas.openxmlformats.org/officeDocument/2006/relationships/tags" Target="../tags/tag483.xml"/><Relationship Id="rId31" Type="http://schemas.openxmlformats.org/officeDocument/2006/relationships/image" Target="../media/image25.png"/><Relationship Id="rId4" Type="http://schemas.openxmlformats.org/officeDocument/2006/relationships/tags" Target="../tags/tag468.xml"/><Relationship Id="rId9" Type="http://schemas.openxmlformats.org/officeDocument/2006/relationships/tags" Target="../tags/tag473.xml"/><Relationship Id="rId14" Type="http://schemas.openxmlformats.org/officeDocument/2006/relationships/tags" Target="../tags/tag478.xml"/><Relationship Id="rId22" Type="http://schemas.openxmlformats.org/officeDocument/2006/relationships/oleObject" Target="../embeddings/oleObject27.bin"/><Relationship Id="rId27" Type="http://schemas.openxmlformats.org/officeDocument/2006/relationships/image" Target="../media/image124.png"/><Relationship Id="rId30" Type="http://schemas.openxmlformats.org/officeDocument/2006/relationships/image" Target="../media/image18.png"/><Relationship Id="rId35" Type="http://schemas.openxmlformats.org/officeDocument/2006/relationships/image" Target="../media/image15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90.xml"/><Relationship Id="rId13" Type="http://schemas.openxmlformats.org/officeDocument/2006/relationships/tags" Target="../tags/tag495.xml"/><Relationship Id="rId18" Type="http://schemas.openxmlformats.org/officeDocument/2006/relationships/tags" Target="../tags/tag500.xml"/><Relationship Id="rId26" Type="http://schemas.openxmlformats.org/officeDocument/2006/relationships/image" Target="../media/image124.png"/><Relationship Id="rId3" Type="http://schemas.openxmlformats.org/officeDocument/2006/relationships/tags" Target="../tags/tag485.xml"/><Relationship Id="rId21" Type="http://schemas.openxmlformats.org/officeDocument/2006/relationships/oleObject" Target="../embeddings/oleObject28.bin"/><Relationship Id="rId34" Type="http://schemas.openxmlformats.org/officeDocument/2006/relationships/image" Target="../media/image22.png"/><Relationship Id="rId7" Type="http://schemas.openxmlformats.org/officeDocument/2006/relationships/tags" Target="../tags/tag489.xml"/><Relationship Id="rId12" Type="http://schemas.openxmlformats.org/officeDocument/2006/relationships/tags" Target="../tags/tag494.xml"/><Relationship Id="rId17" Type="http://schemas.openxmlformats.org/officeDocument/2006/relationships/tags" Target="../tags/tag499.xml"/><Relationship Id="rId25" Type="http://schemas.openxmlformats.org/officeDocument/2006/relationships/image" Target="../media/image140.png"/><Relationship Id="rId33" Type="http://schemas.openxmlformats.org/officeDocument/2006/relationships/image" Target="../media/image160.png"/><Relationship Id="rId2" Type="http://schemas.openxmlformats.org/officeDocument/2006/relationships/tags" Target="../tags/tag484.xml"/><Relationship Id="rId16" Type="http://schemas.openxmlformats.org/officeDocument/2006/relationships/tags" Target="../tags/tag498.xml"/><Relationship Id="rId20" Type="http://schemas.openxmlformats.org/officeDocument/2006/relationships/notesSlide" Target="../notesSlides/notesSlide32.xml"/><Relationship Id="rId29" Type="http://schemas.openxmlformats.org/officeDocument/2006/relationships/image" Target="../media/image17.png"/><Relationship Id="rId1" Type="http://schemas.openxmlformats.org/officeDocument/2006/relationships/vmlDrawing" Target="../drawings/vmlDrawing28.vml"/><Relationship Id="rId6" Type="http://schemas.openxmlformats.org/officeDocument/2006/relationships/tags" Target="../tags/tag488.xml"/><Relationship Id="rId11" Type="http://schemas.openxmlformats.org/officeDocument/2006/relationships/tags" Target="../tags/tag493.xml"/><Relationship Id="rId24" Type="http://schemas.openxmlformats.org/officeDocument/2006/relationships/image" Target="../media/image27.png"/><Relationship Id="rId32" Type="http://schemas.openxmlformats.org/officeDocument/2006/relationships/image" Target="../media/image159.png"/><Relationship Id="rId5" Type="http://schemas.openxmlformats.org/officeDocument/2006/relationships/tags" Target="../tags/tag487.xml"/><Relationship Id="rId15" Type="http://schemas.openxmlformats.org/officeDocument/2006/relationships/tags" Target="../tags/tag497.xml"/><Relationship Id="rId23" Type="http://schemas.openxmlformats.org/officeDocument/2006/relationships/image" Target="../media/image26.png"/><Relationship Id="rId28" Type="http://schemas.openxmlformats.org/officeDocument/2006/relationships/image" Target="../media/image158.png"/><Relationship Id="rId10" Type="http://schemas.openxmlformats.org/officeDocument/2006/relationships/tags" Target="../tags/tag49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5.png"/><Relationship Id="rId4" Type="http://schemas.openxmlformats.org/officeDocument/2006/relationships/tags" Target="../tags/tag486.xml"/><Relationship Id="rId9" Type="http://schemas.openxmlformats.org/officeDocument/2006/relationships/tags" Target="../tags/tag491.xml"/><Relationship Id="rId14" Type="http://schemas.openxmlformats.org/officeDocument/2006/relationships/tags" Target="../tags/tag496.xml"/><Relationship Id="rId22" Type="http://schemas.openxmlformats.org/officeDocument/2006/relationships/image" Target="../media/image156.emf"/><Relationship Id="rId27" Type="http://schemas.openxmlformats.org/officeDocument/2006/relationships/image" Target="../media/image157.png"/><Relationship Id="rId30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07.xml"/><Relationship Id="rId13" Type="http://schemas.openxmlformats.org/officeDocument/2006/relationships/tags" Target="../tags/tag512.xml"/><Relationship Id="rId18" Type="http://schemas.openxmlformats.org/officeDocument/2006/relationships/tags" Target="../tags/tag517.xml"/><Relationship Id="rId26" Type="http://schemas.openxmlformats.org/officeDocument/2006/relationships/image" Target="../media/image124.png"/><Relationship Id="rId3" Type="http://schemas.openxmlformats.org/officeDocument/2006/relationships/tags" Target="../tags/tag502.xml"/><Relationship Id="rId21" Type="http://schemas.openxmlformats.org/officeDocument/2006/relationships/oleObject" Target="../embeddings/oleObject29.bin"/><Relationship Id="rId34" Type="http://schemas.openxmlformats.org/officeDocument/2006/relationships/image" Target="../media/image22.png"/><Relationship Id="rId7" Type="http://schemas.openxmlformats.org/officeDocument/2006/relationships/tags" Target="../tags/tag506.xml"/><Relationship Id="rId12" Type="http://schemas.openxmlformats.org/officeDocument/2006/relationships/tags" Target="../tags/tag511.xml"/><Relationship Id="rId17" Type="http://schemas.openxmlformats.org/officeDocument/2006/relationships/tags" Target="../tags/tag516.xml"/><Relationship Id="rId25" Type="http://schemas.openxmlformats.org/officeDocument/2006/relationships/image" Target="../media/image140.png"/><Relationship Id="rId33" Type="http://schemas.openxmlformats.org/officeDocument/2006/relationships/image" Target="../media/image165.png"/><Relationship Id="rId2" Type="http://schemas.openxmlformats.org/officeDocument/2006/relationships/tags" Target="../tags/tag501.xml"/><Relationship Id="rId16" Type="http://schemas.openxmlformats.org/officeDocument/2006/relationships/tags" Target="../tags/tag515.xml"/><Relationship Id="rId20" Type="http://schemas.openxmlformats.org/officeDocument/2006/relationships/notesSlide" Target="../notesSlides/notesSlide33.xml"/><Relationship Id="rId29" Type="http://schemas.openxmlformats.org/officeDocument/2006/relationships/image" Target="../media/image18.png"/><Relationship Id="rId1" Type="http://schemas.openxmlformats.org/officeDocument/2006/relationships/vmlDrawing" Target="../drawings/vmlDrawing29.vml"/><Relationship Id="rId6" Type="http://schemas.openxmlformats.org/officeDocument/2006/relationships/tags" Target="../tags/tag505.xml"/><Relationship Id="rId11" Type="http://schemas.openxmlformats.org/officeDocument/2006/relationships/tags" Target="../tags/tag510.xml"/><Relationship Id="rId24" Type="http://schemas.openxmlformats.org/officeDocument/2006/relationships/image" Target="../media/image27.png"/><Relationship Id="rId32" Type="http://schemas.openxmlformats.org/officeDocument/2006/relationships/image" Target="../media/image164.png"/><Relationship Id="rId5" Type="http://schemas.openxmlformats.org/officeDocument/2006/relationships/tags" Target="../tags/tag504.xml"/><Relationship Id="rId15" Type="http://schemas.openxmlformats.org/officeDocument/2006/relationships/tags" Target="../tags/tag514.xml"/><Relationship Id="rId23" Type="http://schemas.openxmlformats.org/officeDocument/2006/relationships/image" Target="../media/image26.png"/><Relationship Id="rId28" Type="http://schemas.openxmlformats.org/officeDocument/2006/relationships/image" Target="../media/image17.png"/><Relationship Id="rId10" Type="http://schemas.openxmlformats.org/officeDocument/2006/relationships/tags" Target="../tags/tag50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63.png"/><Relationship Id="rId4" Type="http://schemas.openxmlformats.org/officeDocument/2006/relationships/tags" Target="../tags/tag503.xml"/><Relationship Id="rId9" Type="http://schemas.openxmlformats.org/officeDocument/2006/relationships/tags" Target="../tags/tag508.xml"/><Relationship Id="rId14" Type="http://schemas.openxmlformats.org/officeDocument/2006/relationships/tags" Target="../tags/tag513.xml"/><Relationship Id="rId22" Type="http://schemas.openxmlformats.org/officeDocument/2006/relationships/image" Target="../media/image161.emf"/><Relationship Id="rId27" Type="http://schemas.openxmlformats.org/officeDocument/2006/relationships/image" Target="../media/image162.png"/><Relationship Id="rId30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24.xml"/><Relationship Id="rId13" Type="http://schemas.openxmlformats.org/officeDocument/2006/relationships/tags" Target="../tags/tag529.xml"/><Relationship Id="rId18" Type="http://schemas.openxmlformats.org/officeDocument/2006/relationships/tags" Target="../tags/tag534.xml"/><Relationship Id="rId26" Type="http://schemas.openxmlformats.org/officeDocument/2006/relationships/image" Target="../media/image27.png"/><Relationship Id="rId3" Type="http://schemas.openxmlformats.org/officeDocument/2006/relationships/tags" Target="../tags/tag519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69.png"/><Relationship Id="rId7" Type="http://schemas.openxmlformats.org/officeDocument/2006/relationships/tags" Target="../tags/tag523.xml"/><Relationship Id="rId12" Type="http://schemas.openxmlformats.org/officeDocument/2006/relationships/tags" Target="../tags/tag528.xml"/><Relationship Id="rId17" Type="http://schemas.openxmlformats.org/officeDocument/2006/relationships/tags" Target="../tags/tag533.xml"/><Relationship Id="rId25" Type="http://schemas.openxmlformats.org/officeDocument/2006/relationships/image" Target="../media/image26.png"/><Relationship Id="rId33" Type="http://schemas.openxmlformats.org/officeDocument/2006/relationships/image" Target="../media/image168.png"/><Relationship Id="rId38" Type="http://schemas.openxmlformats.org/officeDocument/2006/relationships/image" Target="../media/image22.png"/><Relationship Id="rId2" Type="http://schemas.openxmlformats.org/officeDocument/2006/relationships/tags" Target="../tags/tag518.xml"/><Relationship Id="rId16" Type="http://schemas.openxmlformats.org/officeDocument/2006/relationships/tags" Target="../tags/tag532.xml"/><Relationship Id="rId20" Type="http://schemas.openxmlformats.org/officeDocument/2006/relationships/tags" Target="../tags/tag536.xml"/><Relationship Id="rId29" Type="http://schemas.openxmlformats.org/officeDocument/2006/relationships/image" Target="../media/image167.png"/><Relationship Id="rId1" Type="http://schemas.openxmlformats.org/officeDocument/2006/relationships/vmlDrawing" Target="../drawings/vmlDrawing30.vml"/><Relationship Id="rId6" Type="http://schemas.openxmlformats.org/officeDocument/2006/relationships/tags" Target="../tags/tag522.xml"/><Relationship Id="rId11" Type="http://schemas.openxmlformats.org/officeDocument/2006/relationships/tags" Target="../tags/tag527.xml"/><Relationship Id="rId24" Type="http://schemas.openxmlformats.org/officeDocument/2006/relationships/image" Target="../media/image166.emf"/><Relationship Id="rId32" Type="http://schemas.openxmlformats.org/officeDocument/2006/relationships/image" Target="../media/image25.png"/><Relationship Id="rId37" Type="http://schemas.openxmlformats.org/officeDocument/2006/relationships/image" Target="../media/image172.png"/><Relationship Id="rId5" Type="http://schemas.openxmlformats.org/officeDocument/2006/relationships/tags" Target="../tags/tag521.xml"/><Relationship Id="rId15" Type="http://schemas.openxmlformats.org/officeDocument/2006/relationships/tags" Target="../tags/tag531.xml"/><Relationship Id="rId23" Type="http://schemas.openxmlformats.org/officeDocument/2006/relationships/oleObject" Target="../embeddings/oleObject30.bin"/><Relationship Id="rId28" Type="http://schemas.openxmlformats.org/officeDocument/2006/relationships/image" Target="../media/image124.png"/><Relationship Id="rId36" Type="http://schemas.openxmlformats.org/officeDocument/2006/relationships/image" Target="../media/image171.png"/><Relationship Id="rId10" Type="http://schemas.openxmlformats.org/officeDocument/2006/relationships/tags" Target="../tags/tag526.xml"/><Relationship Id="rId19" Type="http://schemas.openxmlformats.org/officeDocument/2006/relationships/tags" Target="../tags/tag535.xml"/><Relationship Id="rId31" Type="http://schemas.openxmlformats.org/officeDocument/2006/relationships/image" Target="../media/image18.png"/><Relationship Id="rId4" Type="http://schemas.openxmlformats.org/officeDocument/2006/relationships/tags" Target="../tags/tag520.xml"/><Relationship Id="rId9" Type="http://schemas.openxmlformats.org/officeDocument/2006/relationships/tags" Target="../tags/tag525.xml"/><Relationship Id="rId14" Type="http://schemas.openxmlformats.org/officeDocument/2006/relationships/tags" Target="../tags/tag530.xml"/><Relationship Id="rId22" Type="http://schemas.openxmlformats.org/officeDocument/2006/relationships/notesSlide" Target="../notesSlides/notesSlide34.xml"/><Relationship Id="rId27" Type="http://schemas.openxmlformats.org/officeDocument/2006/relationships/image" Target="../media/image140.png"/><Relationship Id="rId30" Type="http://schemas.openxmlformats.org/officeDocument/2006/relationships/image" Target="../media/image17.png"/><Relationship Id="rId35" Type="http://schemas.openxmlformats.org/officeDocument/2006/relationships/image" Target="../media/image17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43.xml"/><Relationship Id="rId13" Type="http://schemas.openxmlformats.org/officeDocument/2006/relationships/tags" Target="../tags/tag548.xml"/><Relationship Id="rId18" Type="http://schemas.openxmlformats.org/officeDocument/2006/relationships/tags" Target="../tags/tag553.xml"/><Relationship Id="rId26" Type="http://schemas.openxmlformats.org/officeDocument/2006/relationships/image" Target="../media/image18.png"/><Relationship Id="rId3" Type="http://schemas.openxmlformats.org/officeDocument/2006/relationships/tags" Target="../tags/tag538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24.png"/><Relationship Id="rId7" Type="http://schemas.openxmlformats.org/officeDocument/2006/relationships/tags" Target="../tags/tag542.xml"/><Relationship Id="rId12" Type="http://schemas.openxmlformats.org/officeDocument/2006/relationships/tags" Target="../tags/tag547.xml"/><Relationship Id="rId17" Type="http://schemas.openxmlformats.org/officeDocument/2006/relationships/tags" Target="../tags/tag552.xml"/><Relationship Id="rId25" Type="http://schemas.openxmlformats.org/officeDocument/2006/relationships/image" Target="../media/image17.png"/><Relationship Id="rId33" Type="http://schemas.openxmlformats.org/officeDocument/2006/relationships/image" Target="../media/image123.png"/><Relationship Id="rId38" Type="http://schemas.openxmlformats.org/officeDocument/2006/relationships/image" Target="../media/image22.png"/><Relationship Id="rId2" Type="http://schemas.openxmlformats.org/officeDocument/2006/relationships/tags" Target="../tags/tag537.xml"/><Relationship Id="rId16" Type="http://schemas.openxmlformats.org/officeDocument/2006/relationships/tags" Target="../tags/tag551.xml"/><Relationship Id="rId20" Type="http://schemas.openxmlformats.org/officeDocument/2006/relationships/tags" Target="../tags/tag555.xml"/><Relationship Id="rId29" Type="http://schemas.openxmlformats.org/officeDocument/2006/relationships/image" Target="../media/image27.png"/><Relationship Id="rId1" Type="http://schemas.openxmlformats.org/officeDocument/2006/relationships/vmlDrawing" Target="../drawings/vmlDrawing31.vml"/><Relationship Id="rId6" Type="http://schemas.openxmlformats.org/officeDocument/2006/relationships/tags" Target="../tags/tag541.xml"/><Relationship Id="rId11" Type="http://schemas.openxmlformats.org/officeDocument/2006/relationships/tags" Target="../tags/tag546.xml"/><Relationship Id="rId24" Type="http://schemas.openxmlformats.org/officeDocument/2006/relationships/image" Target="../media/image173.emf"/><Relationship Id="rId32" Type="http://schemas.openxmlformats.org/officeDocument/2006/relationships/image" Target="../media/image135.png"/><Relationship Id="rId37" Type="http://schemas.openxmlformats.org/officeDocument/2006/relationships/image" Target="../media/image175.png"/><Relationship Id="rId5" Type="http://schemas.openxmlformats.org/officeDocument/2006/relationships/tags" Target="../tags/tag540.xml"/><Relationship Id="rId15" Type="http://schemas.openxmlformats.org/officeDocument/2006/relationships/tags" Target="../tags/tag550.xml"/><Relationship Id="rId23" Type="http://schemas.openxmlformats.org/officeDocument/2006/relationships/oleObject" Target="../embeddings/oleObject31.bin"/><Relationship Id="rId28" Type="http://schemas.openxmlformats.org/officeDocument/2006/relationships/image" Target="../media/image26.png"/><Relationship Id="rId36" Type="http://schemas.openxmlformats.org/officeDocument/2006/relationships/image" Target="../media/image137.png"/><Relationship Id="rId10" Type="http://schemas.openxmlformats.org/officeDocument/2006/relationships/tags" Target="../tags/tag545.xml"/><Relationship Id="rId19" Type="http://schemas.openxmlformats.org/officeDocument/2006/relationships/tags" Target="../tags/tag554.xml"/><Relationship Id="rId31" Type="http://schemas.openxmlformats.org/officeDocument/2006/relationships/image" Target="../media/image174.png"/><Relationship Id="rId4" Type="http://schemas.openxmlformats.org/officeDocument/2006/relationships/tags" Target="../tags/tag539.xml"/><Relationship Id="rId9" Type="http://schemas.openxmlformats.org/officeDocument/2006/relationships/tags" Target="../tags/tag544.xml"/><Relationship Id="rId14" Type="http://schemas.openxmlformats.org/officeDocument/2006/relationships/tags" Target="../tags/tag549.xml"/><Relationship Id="rId22" Type="http://schemas.openxmlformats.org/officeDocument/2006/relationships/notesSlide" Target="../notesSlides/notesSlide35.xml"/><Relationship Id="rId27" Type="http://schemas.openxmlformats.org/officeDocument/2006/relationships/image" Target="../media/image25.png"/><Relationship Id="rId30" Type="http://schemas.openxmlformats.org/officeDocument/2006/relationships/image" Target="../media/image121.png"/><Relationship Id="rId35" Type="http://schemas.openxmlformats.org/officeDocument/2006/relationships/image" Target="../media/image13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62.xml"/><Relationship Id="rId13" Type="http://schemas.openxmlformats.org/officeDocument/2006/relationships/tags" Target="../tags/tag567.xml"/><Relationship Id="rId18" Type="http://schemas.openxmlformats.org/officeDocument/2006/relationships/oleObject" Target="../embeddings/oleObject32.bin"/><Relationship Id="rId26" Type="http://schemas.openxmlformats.org/officeDocument/2006/relationships/image" Target="../media/image65.png"/><Relationship Id="rId3" Type="http://schemas.openxmlformats.org/officeDocument/2006/relationships/tags" Target="../tags/tag557.xml"/><Relationship Id="rId21" Type="http://schemas.openxmlformats.org/officeDocument/2006/relationships/image" Target="../media/image17.png"/><Relationship Id="rId7" Type="http://schemas.openxmlformats.org/officeDocument/2006/relationships/tags" Target="../tags/tag561.xml"/><Relationship Id="rId12" Type="http://schemas.openxmlformats.org/officeDocument/2006/relationships/tags" Target="../tags/tag566.xml"/><Relationship Id="rId17" Type="http://schemas.openxmlformats.org/officeDocument/2006/relationships/notesSlide" Target="../notesSlides/notesSlide36.xml"/><Relationship Id="rId25" Type="http://schemas.openxmlformats.org/officeDocument/2006/relationships/image" Target="../media/image177.png"/><Relationship Id="rId2" Type="http://schemas.openxmlformats.org/officeDocument/2006/relationships/tags" Target="../tags/tag556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57.png"/><Relationship Id="rId1" Type="http://schemas.openxmlformats.org/officeDocument/2006/relationships/vmlDrawing" Target="../drawings/vmlDrawing32.vml"/><Relationship Id="rId6" Type="http://schemas.openxmlformats.org/officeDocument/2006/relationships/tags" Target="../tags/tag560.xml"/><Relationship Id="rId11" Type="http://schemas.openxmlformats.org/officeDocument/2006/relationships/tags" Target="../tags/tag565.xml"/><Relationship Id="rId24" Type="http://schemas.openxmlformats.org/officeDocument/2006/relationships/image" Target="../media/image59.png"/><Relationship Id="rId5" Type="http://schemas.openxmlformats.org/officeDocument/2006/relationships/tags" Target="../tags/tag559.xml"/><Relationship Id="rId15" Type="http://schemas.openxmlformats.org/officeDocument/2006/relationships/tags" Target="../tags/tag569.xml"/><Relationship Id="rId23" Type="http://schemas.openxmlformats.org/officeDocument/2006/relationships/image" Target="../media/image58.png"/><Relationship Id="rId28" Type="http://schemas.openxmlformats.org/officeDocument/2006/relationships/image" Target="../media/image109.png"/><Relationship Id="rId10" Type="http://schemas.openxmlformats.org/officeDocument/2006/relationships/tags" Target="../tags/tag564.xml"/><Relationship Id="rId19" Type="http://schemas.openxmlformats.org/officeDocument/2006/relationships/image" Target="../media/image176.emf"/><Relationship Id="rId4" Type="http://schemas.openxmlformats.org/officeDocument/2006/relationships/tags" Target="../tags/tag558.xml"/><Relationship Id="rId9" Type="http://schemas.openxmlformats.org/officeDocument/2006/relationships/tags" Target="../tags/tag563.xml"/><Relationship Id="rId14" Type="http://schemas.openxmlformats.org/officeDocument/2006/relationships/tags" Target="../tags/tag568.xml"/><Relationship Id="rId22" Type="http://schemas.openxmlformats.org/officeDocument/2006/relationships/image" Target="../media/image18.png"/><Relationship Id="rId27" Type="http://schemas.openxmlformats.org/officeDocument/2006/relationships/image" Target="../media/image17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76.xml"/><Relationship Id="rId13" Type="http://schemas.openxmlformats.org/officeDocument/2006/relationships/tags" Target="../tags/tag581.xml"/><Relationship Id="rId18" Type="http://schemas.openxmlformats.org/officeDocument/2006/relationships/oleObject" Target="../embeddings/oleObject33.bin"/><Relationship Id="rId26" Type="http://schemas.openxmlformats.org/officeDocument/2006/relationships/image" Target="../media/image181.png"/><Relationship Id="rId3" Type="http://schemas.openxmlformats.org/officeDocument/2006/relationships/tags" Target="../tags/tag571.xml"/><Relationship Id="rId21" Type="http://schemas.openxmlformats.org/officeDocument/2006/relationships/image" Target="../media/image18.png"/><Relationship Id="rId7" Type="http://schemas.openxmlformats.org/officeDocument/2006/relationships/tags" Target="../tags/tag575.xml"/><Relationship Id="rId12" Type="http://schemas.openxmlformats.org/officeDocument/2006/relationships/tags" Target="../tags/tag580.xml"/><Relationship Id="rId17" Type="http://schemas.openxmlformats.org/officeDocument/2006/relationships/notesSlide" Target="../notesSlides/notesSlide37.xml"/><Relationship Id="rId25" Type="http://schemas.openxmlformats.org/officeDocument/2006/relationships/image" Target="../media/image180.png"/><Relationship Id="rId2" Type="http://schemas.openxmlformats.org/officeDocument/2006/relationships/tags" Target="../tags/tag570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33.vml"/><Relationship Id="rId6" Type="http://schemas.openxmlformats.org/officeDocument/2006/relationships/tags" Target="../tags/tag574.xml"/><Relationship Id="rId11" Type="http://schemas.openxmlformats.org/officeDocument/2006/relationships/tags" Target="../tags/tag579.xml"/><Relationship Id="rId24" Type="http://schemas.openxmlformats.org/officeDocument/2006/relationships/image" Target="../media/image57.png"/><Relationship Id="rId5" Type="http://schemas.openxmlformats.org/officeDocument/2006/relationships/tags" Target="../tags/tag573.xml"/><Relationship Id="rId15" Type="http://schemas.openxmlformats.org/officeDocument/2006/relationships/tags" Target="../tags/tag583.xml"/><Relationship Id="rId23" Type="http://schemas.openxmlformats.org/officeDocument/2006/relationships/image" Target="../media/image59.png"/><Relationship Id="rId28" Type="http://schemas.openxmlformats.org/officeDocument/2006/relationships/image" Target="../media/image109.png"/><Relationship Id="rId10" Type="http://schemas.openxmlformats.org/officeDocument/2006/relationships/tags" Target="../tags/tag578.xml"/><Relationship Id="rId19" Type="http://schemas.openxmlformats.org/officeDocument/2006/relationships/image" Target="../media/image179.emf"/><Relationship Id="rId4" Type="http://schemas.openxmlformats.org/officeDocument/2006/relationships/tags" Target="../tags/tag572.xml"/><Relationship Id="rId9" Type="http://schemas.openxmlformats.org/officeDocument/2006/relationships/tags" Target="../tags/tag577.xml"/><Relationship Id="rId14" Type="http://schemas.openxmlformats.org/officeDocument/2006/relationships/tags" Target="../tags/tag582.xml"/><Relationship Id="rId22" Type="http://schemas.openxmlformats.org/officeDocument/2006/relationships/image" Target="../media/image58.png"/><Relationship Id="rId27" Type="http://schemas.openxmlformats.org/officeDocument/2006/relationships/image" Target="../media/image1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8.xml"/><Relationship Id="rId13" Type="http://schemas.openxmlformats.org/officeDocument/2006/relationships/image" Target="../media/image185.png"/><Relationship Id="rId3" Type="http://schemas.openxmlformats.org/officeDocument/2006/relationships/tags" Target="../tags/tag58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84.png"/><Relationship Id="rId2" Type="http://schemas.openxmlformats.org/officeDocument/2006/relationships/tags" Target="../tags/tag585.xml"/><Relationship Id="rId1" Type="http://schemas.openxmlformats.org/officeDocument/2006/relationships/tags" Target="../tags/tag584.xml"/><Relationship Id="rId6" Type="http://schemas.openxmlformats.org/officeDocument/2006/relationships/tags" Target="../tags/tag589.xml"/><Relationship Id="rId11" Type="http://schemas.openxmlformats.org/officeDocument/2006/relationships/image" Target="../media/image183.png"/><Relationship Id="rId5" Type="http://schemas.openxmlformats.org/officeDocument/2006/relationships/tags" Target="../tags/tag588.xml"/><Relationship Id="rId10" Type="http://schemas.openxmlformats.org/officeDocument/2006/relationships/image" Target="../media/image5.png"/><Relationship Id="rId4" Type="http://schemas.openxmlformats.org/officeDocument/2006/relationships/tags" Target="../tags/tag587.xml"/><Relationship Id="rId9" Type="http://schemas.openxmlformats.org/officeDocument/2006/relationships/image" Target="../media/image18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image" Target="../media/image17.png"/><Relationship Id="rId3" Type="http://schemas.openxmlformats.org/officeDocument/2006/relationships/tags" Target="../tags/tag22.xml"/><Relationship Id="rId21" Type="http://schemas.openxmlformats.org/officeDocument/2006/relationships/image" Target="../media/image20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image" Target="../media/image16.emf"/><Relationship Id="rId2" Type="http://schemas.openxmlformats.org/officeDocument/2006/relationships/tags" Target="../tags/tag21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23.png"/><Relationship Id="rId5" Type="http://schemas.openxmlformats.org/officeDocument/2006/relationships/tags" Target="../tags/tag24.xml"/><Relationship Id="rId15" Type="http://schemas.openxmlformats.org/officeDocument/2006/relationships/notesSlide" Target="../notesSlides/notesSlide3.xml"/><Relationship Id="rId23" Type="http://schemas.openxmlformats.org/officeDocument/2006/relationships/image" Target="../media/image22.png"/><Relationship Id="rId10" Type="http://schemas.openxmlformats.org/officeDocument/2006/relationships/tags" Target="../tags/tag29.xml"/><Relationship Id="rId19" Type="http://schemas.openxmlformats.org/officeDocument/2006/relationships/image" Target="../media/image18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26" Type="http://schemas.openxmlformats.org/officeDocument/2006/relationships/image" Target="../media/image25.png"/><Relationship Id="rId3" Type="http://schemas.openxmlformats.org/officeDocument/2006/relationships/tags" Target="../tags/tag34.xml"/><Relationship Id="rId21" Type="http://schemas.openxmlformats.org/officeDocument/2006/relationships/notesSlide" Target="../notesSlides/notesSlide4.xml"/><Relationship Id="rId34" Type="http://schemas.openxmlformats.org/officeDocument/2006/relationships/image" Target="../media/image33.png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image" Target="../media/image18.png"/><Relationship Id="rId33" Type="http://schemas.openxmlformats.org/officeDocument/2006/relationships/image" Target="../media/image32.png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8.png"/><Relationship Id="rId1" Type="http://schemas.openxmlformats.org/officeDocument/2006/relationships/vmlDrawing" Target="../drawings/vmlDrawing2.v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image" Target="../media/image17.png"/><Relationship Id="rId32" Type="http://schemas.openxmlformats.org/officeDocument/2006/relationships/image" Target="../media/image31.png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image" Target="../media/image24.emf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tags" Target="../tags/tag41.xml"/><Relationship Id="rId19" Type="http://schemas.openxmlformats.org/officeDocument/2006/relationships/tags" Target="../tags/tag50.xml"/><Relationship Id="rId31" Type="http://schemas.openxmlformats.org/officeDocument/2006/relationships/image" Target="../media/image30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oleObject" Target="../embeddings/oleObject2.bin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tags" Target="../tags/tag62.xml"/><Relationship Id="rId18" Type="http://schemas.openxmlformats.org/officeDocument/2006/relationships/tags" Target="../tags/tag67.xml"/><Relationship Id="rId26" Type="http://schemas.openxmlformats.org/officeDocument/2006/relationships/image" Target="../media/image25.png"/><Relationship Id="rId3" Type="http://schemas.openxmlformats.org/officeDocument/2006/relationships/tags" Target="../tags/tag52.xml"/><Relationship Id="rId21" Type="http://schemas.openxmlformats.org/officeDocument/2006/relationships/notesSlide" Target="../notesSlides/notesSlide5.xml"/><Relationship Id="rId34" Type="http://schemas.openxmlformats.org/officeDocument/2006/relationships/image" Target="../media/image33.png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tags" Target="../tags/tag66.xml"/><Relationship Id="rId25" Type="http://schemas.openxmlformats.org/officeDocument/2006/relationships/image" Target="../media/image18.png"/><Relationship Id="rId33" Type="http://schemas.openxmlformats.org/officeDocument/2006/relationships/image" Target="../media/image32.png"/><Relationship Id="rId2" Type="http://schemas.openxmlformats.org/officeDocument/2006/relationships/tags" Target="../tags/tag51.xml"/><Relationship Id="rId16" Type="http://schemas.openxmlformats.org/officeDocument/2006/relationships/tags" Target="../tags/tag6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8.png"/><Relationship Id="rId1" Type="http://schemas.openxmlformats.org/officeDocument/2006/relationships/vmlDrawing" Target="../drawings/vmlDrawing3.v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24" Type="http://schemas.openxmlformats.org/officeDocument/2006/relationships/image" Target="../media/image17.png"/><Relationship Id="rId32" Type="http://schemas.openxmlformats.org/officeDocument/2006/relationships/image" Target="../media/image39.png"/><Relationship Id="rId5" Type="http://schemas.openxmlformats.org/officeDocument/2006/relationships/tags" Target="../tags/tag54.xml"/><Relationship Id="rId15" Type="http://schemas.openxmlformats.org/officeDocument/2006/relationships/tags" Target="../tags/tag64.xml"/><Relationship Id="rId23" Type="http://schemas.openxmlformats.org/officeDocument/2006/relationships/image" Target="../media/image36.emf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tags" Target="../tags/tag59.xml"/><Relationship Id="rId19" Type="http://schemas.openxmlformats.org/officeDocument/2006/relationships/tags" Target="../tags/tag68.xml"/><Relationship Id="rId31" Type="http://schemas.openxmlformats.org/officeDocument/2006/relationships/image" Target="../media/image38.png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Relationship Id="rId22" Type="http://schemas.openxmlformats.org/officeDocument/2006/relationships/oleObject" Target="../embeddings/oleObject3.bin"/><Relationship Id="rId27" Type="http://schemas.openxmlformats.org/officeDocument/2006/relationships/image" Target="../media/image26.png"/><Relationship Id="rId30" Type="http://schemas.openxmlformats.org/officeDocument/2006/relationships/image" Target="../media/image37.png"/><Relationship Id="rId35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tags" Target="../tags/tag80.xml"/><Relationship Id="rId18" Type="http://schemas.openxmlformats.org/officeDocument/2006/relationships/tags" Target="../tags/tag85.xml"/><Relationship Id="rId26" Type="http://schemas.openxmlformats.org/officeDocument/2006/relationships/image" Target="../media/image17.png"/><Relationship Id="rId39" Type="http://schemas.openxmlformats.org/officeDocument/2006/relationships/image" Target="../media/image30.png"/><Relationship Id="rId3" Type="http://schemas.openxmlformats.org/officeDocument/2006/relationships/tags" Target="../tags/tag70.xml"/><Relationship Id="rId21" Type="http://schemas.openxmlformats.org/officeDocument/2006/relationships/tags" Target="../tags/tag88.xml"/><Relationship Id="rId34" Type="http://schemas.openxmlformats.org/officeDocument/2006/relationships/image" Target="../media/image44.png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17" Type="http://schemas.openxmlformats.org/officeDocument/2006/relationships/tags" Target="../tags/tag84.xml"/><Relationship Id="rId25" Type="http://schemas.openxmlformats.org/officeDocument/2006/relationships/image" Target="../media/image40.emf"/><Relationship Id="rId33" Type="http://schemas.openxmlformats.org/officeDocument/2006/relationships/image" Target="../media/image43.png"/><Relationship Id="rId38" Type="http://schemas.openxmlformats.org/officeDocument/2006/relationships/image" Target="../media/image35.png"/><Relationship Id="rId2" Type="http://schemas.openxmlformats.org/officeDocument/2006/relationships/tags" Target="../tags/tag69.xml"/><Relationship Id="rId16" Type="http://schemas.openxmlformats.org/officeDocument/2006/relationships/tags" Target="../tags/tag83.xml"/><Relationship Id="rId20" Type="http://schemas.openxmlformats.org/officeDocument/2006/relationships/tags" Target="../tags/tag87.xml"/><Relationship Id="rId29" Type="http://schemas.openxmlformats.org/officeDocument/2006/relationships/image" Target="../media/image26.png"/><Relationship Id="rId1" Type="http://schemas.openxmlformats.org/officeDocument/2006/relationships/vmlDrawing" Target="../drawings/vmlDrawing4.v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24" Type="http://schemas.openxmlformats.org/officeDocument/2006/relationships/oleObject" Target="../embeddings/oleObject4.bin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40" Type="http://schemas.openxmlformats.org/officeDocument/2006/relationships/image" Target="../media/image48.png"/><Relationship Id="rId5" Type="http://schemas.openxmlformats.org/officeDocument/2006/relationships/tags" Target="../tags/tag72.xml"/><Relationship Id="rId15" Type="http://schemas.openxmlformats.org/officeDocument/2006/relationships/tags" Target="../tags/tag82.xml"/><Relationship Id="rId23" Type="http://schemas.openxmlformats.org/officeDocument/2006/relationships/notesSlide" Target="../notesSlides/notesSlide6.xml"/><Relationship Id="rId28" Type="http://schemas.openxmlformats.org/officeDocument/2006/relationships/image" Target="../media/image25.png"/><Relationship Id="rId36" Type="http://schemas.openxmlformats.org/officeDocument/2006/relationships/image" Target="../media/image46.png"/><Relationship Id="rId10" Type="http://schemas.openxmlformats.org/officeDocument/2006/relationships/tags" Target="../tags/tag77.xml"/><Relationship Id="rId19" Type="http://schemas.openxmlformats.org/officeDocument/2006/relationships/tags" Target="../tags/tag86.xml"/><Relationship Id="rId31" Type="http://schemas.openxmlformats.org/officeDocument/2006/relationships/image" Target="../media/image41.png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tags" Target="../tags/tag81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8.png"/><Relationship Id="rId30" Type="http://schemas.openxmlformats.org/officeDocument/2006/relationships/image" Target="../media/image27.png"/><Relationship Id="rId35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26" Type="http://schemas.openxmlformats.org/officeDocument/2006/relationships/image" Target="../media/image25.png"/><Relationship Id="rId3" Type="http://schemas.openxmlformats.org/officeDocument/2006/relationships/tags" Target="../tags/tag90.xml"/><Relationship Id="rId21" Type="http://schemas.openxmlformats.org/officeDocument/2006/relationships/notesSlide" Target="../notesSlides/notesSlide7.xml"/><Relationship Id="rId34" Type="http://schemas.openxmlformats.org/officeDocument/2006/relationships/image" Target="../media/image54.png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image" Target="../media/image18.png"/><Relationship Id="rId33" Type="http://schemas.openxmlformats.org/officeDocument/2006/relationships/image" Target="../media/image53.png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50.png"/><Relationship Id="rId1" Type="http://schemas.openxmlformats.org/officeDocument/2006/relationships/vmlDrawing" Target="../drawings/vmlDrawing5.v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24" Type="http://schemas.openxmlformats.org/officeDocument/2006/relationships/image" Target="../media/image17.png"/><Relationship Id="rId32" Type="http://schemas.openxmlformats.org/officeDocument/2006/relationships/image" Target="../media/image47.png"/><Relationship Id="rId5" Type="http://schemas.openxmlformats.org/officeDocument/2006/relationships/tags" Target="../tags/tag92.xml"/><Relationship Id="rId15" Type="http://schemas.openxmlformats.org/officeDocument/2006/relationships/tags" Target="../tags/tag102.xml"/><Relationship Id="rId23" Type="http://schemas.openxmlformats.org/officeDocument/2006/relationships/image" Target="../media/image49.emf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tags" Target="../tags/tag97.xml"/><Relationship Id="rId19" Type="http://schemas.openxmlformats.org/officeDocument/2006/relationships/tags" Target="../tags/tag106.xml"/><Relationship Id="rId31" Type="http://schemas.openxmlformats.org/officeDocument/2006/relationships/image" Target="../media/image52.png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Relationship Id="rId22" Type="http://schemas.openxmlformats.org/officeDocument/2006/relationships/oleObject" Target="../embeddings/oleObject5.bin"/><Relationship Id="rId27" Type="http://schemas.openxmlformats.org/officeDocument/2006/relationships/image" Target="../media/image26.png"/><Relationship Id="rId30" Type="http://schemas.openxmlformats.org/officeDocument/2006/relationships/image" Target="../media/image51.png"/><Relationship Id="rId35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smtClean="0"/>
              <a:t>Calculus</a:t>
            </a:r>
          </a:p>
          <a:p>
            <a:pPr algn="ctr" eaLnBrk="1" hangingPunct="1"/>
            <a:r>
              <a:rPr lang="en-US" sz="3200" dirty="0" smtClean="0"/>
              <a:t>F 5 April 2013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10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9151997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01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83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1715022"/>
            <a:ext cx="16764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8067" y="962293"/>
            <a:ext cx="2683758" cy="3968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5500" y="1469464"/>
            <a:ext cx="3947863" cy="359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2" y="6468393"/>
            <a:ext cx="1502595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58" y="6468393"/>
            <a:ext cx="816939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5864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11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3417509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25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0999" y="1676400"/>
            <a:ext cx="1654175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1047976"/>
            <a:ext cx="6083860" cy="340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6317" y="1545379"/>
            <a:ext cx="3874281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58" y="6468393"/>
            <a:ext cx="816939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1625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9372" y="2397125"/>
            <a:ext cx="2785257" cy="828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1189" y="3511550"/>
            <a:ext cx="3261623" cy="1067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544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9372" y="2397125"/>
            <a:ext cx="2785257" cy="828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7360" y="3511550"/>
            <a:ext cx="4209282" cy="9500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468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14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41059010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49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1822" y="381000"/>
            <a:ext cx="6292248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39286"/>
            <a:ext cx="1490413" cy="3768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8644"/>
            <a:ext cx="2230627" cy="377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82142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9928" y="841665"/>
            <a:ext cx="3041820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1298865"/>
            <a:ext cx="6122198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2604868"/>
            <a:ext cx="3124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63128"/>
            <a:ext cx="2282585" cy="3768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6444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5550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15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8329631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573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1822" y="381000"/>
            <a:ext cx="6292248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422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1493130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56742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9928" y="841665"/>
            <a:ext cx="3041820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1298865"/>
            <a:ext cx="6122198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3494256"/>
            <a:ext cx="3200400" cy="72214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68946"/>
            <a:ext cx="2288729" cy="377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6229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5550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16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30480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5839730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597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920" y="457200"/>
            <a:ext cx="4288987" cy="396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5199" y="994029"/>
            <a:ext cx="4195229" cy="3775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5070" y="1411226"/>
            <a:ext cx="1777120" cy="2835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2230365" cy="3775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92052"/>
            <a:ext cx="2362301" cy="4162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2495"/>
            <a:ext cx="2570974" cy="3776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9591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17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3505200"/>
            <a:ext cx="3094139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8804223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21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56" y="3660775"/>
            <a:ext cx="510125" cy="3774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099" y="1915438"/>
            <a:ext cx="528841" cy="3770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920" y="457200"/>
            <a:ext cx="4288987" cy="396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5199" y="994029"/>
            <a:ext cx="4195229" cy="3775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5070" y="1411226"/>
            <a:ext cx="1777120" cy="2835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7600"/>
            <a:ext cx="2230365" cy="3775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92052"/>
            <a:ext cx="2362301" cy="4162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30333"/>
            <a:ext cx="2570974" cy="3776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7291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18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3606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8742428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45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2361" y="457200"/>
            <a:ext cx="4516106" cy="396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68252"/>
            <a:ext cx="2796927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83488"/>
            <a:ext cx="2588321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5199" y="994029"/>
            <a:ext cx="4195229" cy="3775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5261" y="1411226"/>
            <a:ext cx="1776739" cy="3027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32213"/>
            <a:ext cx="2457142" cy="3775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3624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19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2578274"/>
            <a:ext cx="34290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9173584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69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56" y="3660775"/>
            <a:ext cx="510125" cy="3774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099" y="1915438"/>
            <a:ext cx="528841" cy="3770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4800" y="457200"/>
            <a:ext cx="4251226" cy="3967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832" y="994029"/>
            <a:ext cx="4175962" cy="3775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4879" y="1411226"/>
            <a:ext cx="1777501" cy="2835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0778"/>
            <a:ext cx="2571414" cy="3777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08820"/>
            <a:ext cx="2361554" cy="4160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30333"/>
            <a:ext cx="2231414" cy="377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6474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123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20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2578274"/>
            <a:ext cx="3352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2933489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93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56" y="3660775"/>
            <a:ext cx="510125" cy="3774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099" y="1915438"/>
            <a:ext cx="528841" cy="3770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3447" y="457200"/>
            <a:ext cx="4553932" cy="3967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832" y="994029"/>
            <a:ext cx="4175962" cy="3775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4688" y="1411226"/>
            <a:ext cx="1777882" cy="3029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0778"/>
            <a:ext cx="2515450" cy="3778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08820"/>
            <a:ext cx="2304139" cy="3774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30333"/>
            <a:ext cx="2515883" cy="3778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7312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21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499340"/>
            <a:ext cx="3606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7571835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17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2545" y="457200"/>
            <a:ext cx="4515737" cy="396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6" y="3676792"/>
            <a:ext cx="2797311" cy="3775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024" y="2694050"/>
            <a:ext cx="2587949" cy="4160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5199" y="994029"/>
            <a:ext cx="4195229" cy="3775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5261" y="1411226"/>
            <a:ext cx="1776739" cy="3027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7" y="1832213"/>
            <a:ext cx="2457524" cy="3776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703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22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2578274"/>
            <a:ext cx="3092263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6708386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41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56" y="3660775"/>
            <a:ext cx="510125" cy="3774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099" y="1915438"/>
            <a:ext cx="528841" cy="3770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4611" y="457200"/>
            <a:ext cx="4251605" cy="396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832" y="994029"/>
            <a:ext cx="4175962" cy="3775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4688" y="1411226"/>
            <a:ext cx="1777882" cy="3029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0778"/>
            <a:ext cx="2231814" cy="3778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08820"/>
            <a:ext cx="2360425" cy="415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30333"/>
            <a:ext cx="2573016" cy="3779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5536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23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1424864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65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83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16200"/>
            <a:ext cx="17526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8281" y="1047976"/>
            <a:ext cx="4742021" cy="3208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9510" y="1545379"/>
            <a:ext cx="5101599" cy="2834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7490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24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4197029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89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5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4572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2616026"/>
            <a:ext cx="17526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007" y="1371650"/>
            <a:ext cx="3704337" cy="3968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8296" y="888304"/>
            <a:ext cx="2966665" cy="3774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0" y="6468393"/>
            <a:ext cx="1502598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96423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25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1225821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13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83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16200"/>
            <a:ext cx="17526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7402" y="935242"/>
            <a:ext cx="4327170" cy="3593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1356730"/>
            <a:ext cx="3174246" cy="3967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0" y="6468393"/>
            <a:ext cx="1502598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8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5190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26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8877224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837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83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16200"/>
            <a:ext cx="17526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9310" y="935242"/>
            <a:ext cx="3363562" cy="3593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5082" y="1356730"/>
            <a:ext cx="3268340" cy="3967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0" y="6468393"/>
            <a:ext cx="1502598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5451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27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225211"/>
            <a:ext cx="37338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8400456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61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457200"/>
            <a:ext cx="3325109" cy="2834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77" y="2319996"/>
            <a:ext cx="2242246" cy="8052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2785" y="1412763"/>
            <a:ext cx="1946415" cy="4160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1359" y="841706"/>
            <a:ext cx="4363939" cy="4341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0796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413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814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1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2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343615"/>
            <a:ext cx="2840455" cy="8047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252603"/>
            <a:ext cx="2840461" cy="8047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1" y="6468393"/>
            <a:ext cx="67221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6636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28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196230"/>
            <a:ext cx="37338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2104507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85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457200"/>
            <a:ext cx="3325109" cy="2834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231723"/>
            <a:ext cx="2432400" cy="805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2785" y="1412763"/>
            <a:ext cx="1946415" cy="4160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7640" y="841706"/>
            <a:ext cx="4571377" cy="4341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0796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413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814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1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2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314634"/>
            <a:ext cx="2840467" cy="8047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336096"/>
            <a:ext cx="2840473" cy="8048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1" y="6468393"/>
            <a:ext cx="67221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1152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862034"/>
            <a:ext cx="3352800" cy="990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3543926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09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8479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413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814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457200"/>
            <a:ext cx="3325109" cy="2834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990600"/>
            <a:ext cx="2478377" cy="7737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2785" y="1412763"/>
            <a:ext cx="1946415" cy="4160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375770"/>
            <a:ext cx="2478377" cy="7737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17138"/>
            <a:ext cx="1735906" cy="8049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6055" y="841706"/>
            <a:ext cx="3854548" cy="3775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1" y="6468393"/>
            <a:ext cx="67221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1818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66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30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336110"/>
            <a:ext cx="4624311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8088316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33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408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5286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9497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381000"/>
            <a:ext cx="493175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450932"/>
            <a:ext cx="3768999" cy="7450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726917"/>
            <a:ext cx="4951037" cy="416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482516"/>
            <a:ext cx="3811478" cy="745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383288"/>
            <a:ext cx="3769573" cy="745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8925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31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304842"/>
            <a:ext cx="4495800" cy="96340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2241612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57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381000"/>
            <a:ext cx="493175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6389" y="726917"/>
            <a:ext cx="4875459" cy="4161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398499"/>
            <a:ext cx="3698972" cy="7173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408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5286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9497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469485"/>
            <a:ext cx="3994053" cy="7172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439659"/>
            <a:ext cx="3993780" cy="7450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8497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32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209800"/>
            <a:ext cx="35814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5227827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881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457200"/>
            <a:ext cx="3325109" cy="2834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965548"/>
            <a:ext cx="2083470" cy="7263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2785" y="1412763"/>
            <a:ext cx="1946415" cy="4160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5637" y="841706"/>
            <a:ext cx="4175384" cy="3593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8479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413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814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1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2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397827"/>
            <a:ext cx="2682946" cy="7263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388425"/>
            <a:ext cx="2083474" cy="7263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5647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33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822679"/>
            <a:ext cx="35814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3585190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05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457200"/>
            <a:ext cx="3325109" cy="2834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397827"/>
            <a:ext cx="2083470" cy="7263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2785" y="1412763"/>
            <a:ext cx="1946415" cy="4160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5637" y="841706"/>
            <a:ext cx="4175384" cy="3593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8479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413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814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1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2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010706"/>
            <a:ext cx="2682946" cy="7263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388425"/>
            <a:ext cx="2083474" cy="7263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0070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34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304842"/>
            <a:ext cx="5105400" cy="96340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20638140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29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381000"/>
            <a:ext cx="493175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726917"/>
            <a:ext cx="5536492" cy="4342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398499"/>
            <a:ext cx="4205022" cy="7451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408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5286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9497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480312"/>
            <a:ext cx="4204479" cy="7450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974" y="1524000"/>
            <a:ext cx="4203938" cy="7449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9154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35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2907359"/>
            <a:ext cx="4267200" cy="96340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4001893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53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17451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191980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381000"/>
            <a:ext cx="493175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1243" y="726917"/>
            <a:ext cx="4685750" cy="4160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59146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11654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197487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154720"/>
            <a:ext cx="3431564" cy="7450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037951"/>
            <a:ext cx="3474043" cy="7451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010901"/>
            <a:ext cx="3431852" cy="7451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2452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36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1" y="4085726"/>
            <a:ext cx="4303708" cy="53125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32335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77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170266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187729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381000"/>
            <a:ext cx="493175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0228" y="726917"/>
            <a:ext cx="3967780" cy="416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2675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553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277644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091058"/>
            <a:ext cx="3234939" cy="7452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143000"/>
            <a:ext cx="3277410" cy="7452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136369"/>
            <a:ext cx="3277410" cy="7452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0460" y="4749452"/>
            <a:ext cx="3432140" cy="7451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178" y="5018392"/>
            <a:ext cx="1097022" cy="2253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2730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37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247900"/>
            <a:ext cx="3352800" cy="990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9650095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01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8479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413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814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457200"/>
            <a:ext cx="3325109" cy="2834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990600"/>
            <a:ext cx="1736218" cy="773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2785" y="1412763"/>
            <a:ext cx="1946415" cy="4160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375770"/>
            <a:ext cx="2478377" cy="7737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17138"/>
            <a:ext cx="1735906" cy="8049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6059" y="841706"/>
            <a:ext cx="3854541" cy="3775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1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38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6897322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49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83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405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16200"/>
            <a:ext cx="17526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1405" y="991080"/>
            <a:ext cx="3401254" cy="3401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6658" y="1412437"/>
            <a:ext cx="2286645" cy="2834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1" y="6468393"/>
            <a:ext cx="67221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1459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39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7128501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73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Rectangle 90"/>
          <p:cNvSpPr>
            <a:spLocks noChangeArrowheads="1"/>
          </p:cNvSpPr>
          <p:nvPr/>
        </p:nvSpPr>
        <p:spPr bwMode="auto">
          <a:xfrm>
            <a:off x="381000" y="1676400"/>
            <a:ext cx="16764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5548" y="962293"/>
            <a:ext cx="2607413" cy="3967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2819" y="1469464"/>
            <a:ext cx="4798781" cy="3593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0" y="6468393"/>
            <a:ext cx="1502598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6625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5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2307506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27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868488"/>
            <a:ext cx="170234" cy="264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798067"/>
            <a:ext cx="207077" cy="2636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9820" y="6468393"/>
            <a:ext cx="1330981" cy="1977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054" y="6393236"/>
            <a:ext cx="1169835" cy="389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7984" y="914400"/>
            <a:ext cx="1983991" cy="3401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49642082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30104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387301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6731335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05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381000"/>
            <a:ext cx="291030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3041814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364" y="2781822"/>
            <a:ext cx="3041449" cy="37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7600"/>
            <a:ext cx="3041814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762000"/>
            <a:ext cx="3647711" cy="3775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3411" y="1222615"/>
            <a:ext cx="1833688" cy="3402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1328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7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3962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6485989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29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381000"/>
            <a:ext cx="291030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4684" y="1828800"/>
            <a:ext cx="3098122" cy="3774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1822"/>
            <a:ext cx="3098501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4684" y="3657600"/>
            <a:ext cx="3098122" cy="3774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762000"/>
            <a:ext cx="3647711" cy="3775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3411" y="1222615"/>
            <a:ext cx="1833688" cy="3402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6530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8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5437502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53" name="Chart" r:id="rId24" imgW="4572000" imgH="5143500" progId="MSGraph.Chart.8">
                  <p:embed followColorScheme="full"/>
                </p:oleObj>
              </mc:Choice>
              <mc:Fallback>
                <p:oleObj name="Chart" r:id="rId24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5172212"/>
            <a:ext cx="2288729" cy="377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1822" y="381000"/>
            <a:ext cx="6292248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422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8644"/>
            <a:ext cx="1493130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56742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9928" y="841665"/>
            <a:ext cx="3041820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1298865"/>
            <a:ext cx="6122198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20247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490920"/>
            <a:ext cx="3606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8799153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77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2361" y="457200"/>
            <a:ext cx="4516106" cy="396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68372"/>
            <a:ext cx="2796927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52600"/>
            <a:ext cx="2588321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5199" y="994029"/>
            <a:ext cx="4195229" cy="3775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5261" y="1411226"/>
            <a:ext cx="1776739" cy="3027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5381"/>
            <a:ext cx="2457142" cy="3775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8649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+39(x-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8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x^2+39x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20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ar approx.~to 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651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x=5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622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9-2(x-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982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45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6"/>
  <p:tag name="SLIDEGUID" val="82C79EB25D1E45EC84702693534F585F"/>
  <p:tag name="CORRECTPOINTVALUE" val="10"/>
  <p:tag name="INCORRECTPOINTVALUE" val="5"/>
  <p:tag name="VALUES" val="Correct|smicln|Incorrect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'&lt;0$ on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022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cc dn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397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2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8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4"/>
  <p:tag name="SLIDEGUID" val="811BC44DC9024B61BEAA82618D075574"/>
  <p:tag name="CORRECTPOINTVALUE" val="10"/>
  <p:tag name="INCORRECTPOINTVALUE" val="5"/>
  <p:tag name="VALUES" val="Correct|smicln|Incorrect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0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global max or global min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518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a critical numb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442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8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9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9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LAS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99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1186EBFBFCCF4D1888EC3EA696EB658B"/>
  <p:tag name="VALUES" val="Incorrect|smicln|Correct|smicln|Incorrect|smicln|Incorrect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angent line to $y=f(x)$ at $(2,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473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01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-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18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7=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19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linearization'' of $f(x)$ at $x=2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3169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+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98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E654006642DF4802A83C83389CFA43A1"/>
  <p:tag name="CORRECTPOINTVALUE" val="0"/>
  <p:tag name="INCORRECTPOINTVALUE" val="0"/>
  <p:tag name="VALUES" val="Incorrect|smicln|Incorrect|smicln|Correct|smicln|Incorrec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angent line to $y=f(x)$ at $(2,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473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01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7=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19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linearization'' of $f(x)$ at $x=2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316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7+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98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7)=4$, \,\, $f'(7)=-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397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ar approx.~to 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65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x=7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5919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-8(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35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x^2-8x+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10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+4(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971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Incorrect|smicln|Incorrect|smicln|Correct|smicln|Incorrect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7)=4$, \,\, $f'(7)=-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397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ar approx.~to 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651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x=7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591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-8(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35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CORRECTPOINTVALUE" val="0"/>
  <p:tag name="INCORRECTPOINTVALUE" val="0"/>
  <p:tag name="RESPONSESGATHERED" val="False"/>
  <p:tag name="VALUES" val="Incorrect|smicln|Correc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x^2-8x+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109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+4(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971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5)=-2$, \,\, $f'(5)=3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551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+39(x-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89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x^2+39x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20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ar approx.~to 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651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x=5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6228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9-2(x-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982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Incorrect|smicln|Correct|smicln|Incorrect|smicln|Incorrect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2)=-3$, \,\, $g'(2)=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405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ar approx.~to $g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658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x=2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6109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+5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9314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^2+5x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229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-3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127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AE093C980644E7DAA220F7FB7DA50E0"/>
  <p:tag name="CORRECTPOINTVALUE" val="0"/>
  <p:tag name="INCORRECTPOINTVALUE" val="0"/>
  <p:tag name="VALUES" val="Incorrect|smicln|Correct|smicln|Incorrect|smicln|Incorrec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9)=-3$, \,\, $g'(9)=-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561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ar approx.~to $g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658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x=9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663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-8(x-9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9318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9x^2-8x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858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-3(x-9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956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E5AE6AA57CB24C13AAE87F2118DF3A7A"/>
  <p:tag name="CORRECTPOINTVALUE" val="0"/>
  <p:tag name="INCORRECTPOINTVALUE" val="0"/>
  <p:tag name="VALUES" val="Incorrect|smicln|Incorrect|smicln|Correct|smicln|Incorrect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5)=-2$, \,\, $f'(5)=2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5098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+23(x-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42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x^2+23x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990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ar approx.~to 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6515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x=5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6228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3-2(x-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935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505D2D5A71BD4506B78F1465001FF59A"/>
  <p:tag name="CORRECTPOINTVALUE" val="0"/>
  <p:tag name="INCORRECTPOINTVALUE" val="0"/>
  <p:tag name="VALUES" val="Incorrect|smicln|Correct|smicln|Incorrect|smicln|Incorrect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rithme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144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9)=4$, \,\, $g'(9)=-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5237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ar approx.~to $g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658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x=9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663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-8(x-9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71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9x^2+4x-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43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+4(x-9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0148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1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5075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{\color[rgb]{0,.8,0}any} critical number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9558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06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local max or a local mi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18508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7"/>
  <p:tag name="SLIDEGUID" val="E528A14CA8BE4A87A1F741F1B4A7C158"/>
  <p:tag name="CORRECTPOINTVALUE" val="0"/>
  <p:tag name="INCORRECTPOINTVALUE" val="0"/>
  <p:tag name="VALUES" val="Incorrect|smicln|Correct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\quad$f'\ge0$ 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3812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ncr.~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432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808384357141415D87BC820A694BE457"/>
  <p:tag name="CORRECTPOINTVALUE" val="20"/>
  <p:tag name="INCORRECTPOINTVALUE" val="10"/>
  <p:tag name="VALUES" val="Incorrect|smicln|Correct|smicln|Incorrect|smicln|Incorrect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decreasing on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7243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'&lt;0$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2087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cc up on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2074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''&gt;0$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240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7D3B7C93B116482A9035623269C49AF3"/>
  <p:tag name="CORRECTPOINTVALUE" val="0"/>
  <p:tag name="INCORRECTPOINTVALUE" val="0"/>
  <p:tag name="VALUES" val="Incorrect|smicln|Incorrect|smicln|Correct|smicln|Incorrect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39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2x_n}+x_n}{e^{2x_n}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7673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{n+1}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9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solving $e^{2x}+x=4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7007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2x_n}+x_n-4}{2e^{2x_n}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20706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2x_n}+x_n-4}{e^{2x_n}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9533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8"/>
  <p:tag name="SLIDEGUID" val="A613CBB3BCFC4290B1A03EF4EB3618EC"/>
  <p:tag name="CORRECTPOINTVALUE" val="0"/>
  <p:tag name="INCORRECTPOINTVALUE" val="0"/>
  <p:tag name="VALUES" val="Incorrect|smicln|Correct|smicln|Incorrect|smicln|Incorrect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394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5x_n}+x_n^2}{e^{5x_n}+2x_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20996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{n+1}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9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solving $e^{5x}+x^2=7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7479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5x_n}+x_n^2-7}{5e^{5x_n}+2x_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23357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5x_n}+x_n^2-7}{e^{5x_n}+2x_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22158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8"/>
  <p:tag name="SLIDEGUID" val="8A7D7D4BECA94BDC81D292F9CFB68A11"/>
  <p:tag name="CORRECTPOINTVALUE" val="0"/>
  <p:tag name="INCORRECTPOINTVALUE" val="0"/>
  <p:tag name="VALUES" val="Correct|smicln|Incorrect|smicln|Incorrect|smicln|Incorrect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394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[f(x_n)]-5}{f'(x_n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20698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{n+1}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9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[f(x_n)]-1}{f'(x_n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20259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f'(x_n)}{f(x_n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6460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solving $f(x)=5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5679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 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0083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2x_n^3-4x_n+8}{6x_n^2-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27176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solve $2x^3-4x+8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7228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+\frac{6x_n^2-4}{2x_n^3-4x_n+8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7936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6x_n^2-4}{2x_n^3-4x_n+8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2722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's slope $=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69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 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0083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-7=8(y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33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solve $2e^x+x^2-8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6967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2e^{x_n}+x_n^2-8}{2e^{x_n}+2x_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27933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2e^{x_n}+x_n^2-8}{2x_ne^{x_n-1}+2x_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30915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2x_ne^{x_n-1}+2x_n}{2e^{x_n}+x_n^2-8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3132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7=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195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394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x_n}+x_n}{e^{x_n}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5496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{n+1}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9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solving $e^x+x=1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5279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8=7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248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x_n}+x_n-1}{e^{x_n}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6532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x_n}+1}{e^{x_n}+x_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5488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Correct|smicln|Incorrect|smicln|Incorrect|smicln|Incorrect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394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x_n}+x_n}{e^{x_n}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5496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{n+1}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9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solving $e^x+x=1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5279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oes through $(2,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6499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x_n}+x_n-1}{e^{x_n}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6532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e^{x_n}+1}{e^{x_n}+x_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5488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AA04214251C548FC9F0F98EBA06E8F72"/>
  <p:tag name="CORRECTPOINTVALUE" val="0"/>
  <p:tag name="INCORRECTPOINTVALUE" val="0"/>
  <p:tag name="VALUES" val="Incorrect|smicln|Incorrect|smicln|Correct|smicln|Incorrect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quatio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929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 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0083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solve $(\cos x)+x^3-4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19442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(\cos x_n)+x_n^3-4}{-(\sin x_n)+3x_n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35427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(\cos x_n)+x_n^3-4}{(\sin x_n)+3x_n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34965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(\sin x_n)+3x_n^2}{(\cos x_n)+x_n^3-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349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451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5E605F131D64418A8AC51AC0711B187A"/>
  <p:tag name="CORRECTPOINTVALUE" val="0"/>
  <p:tag name="INCORRECTPOINTVALUE" val="0"/>
  <p:tag name="VALUES" val="Incorrect|smicln|Incorrect|smicln|Correct|smicln|Incorrect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 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0083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CDDDF6AB75CD4EF2936D6A9854464DED"/>
  <p:tag name="CORRECTPOINTVALUE" val="20"/>
  <p:tag name="INCORRECTPOINTVALUE" val="10"/>
  <p:tag name="VALUES" val="Incorrect|smicln|Correct|smicln|Incorrect|smicln|Incorrect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solve $x^3+x^2-4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5535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3x_n^2+2x_n}{x_n^3+x_n^2-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26680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+\frac{3x_n^2+2x_n}{x_n^3+x_n^2-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27564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x_n^3+x_n^2-4}{3x_n^2+2x_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26537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8"/>
  <p:tag name="SLIDEGUID" val="7A30286206144399AAA266E306451882"/>
  <p:tag name="CORRECTPOINTVALUE" val="0"/>
  <p:tag name="INCORRECTPOINTVALUE" val="0"/>
  <p:tag name="VALUES" val="Incorrect|smicln|Incorrect|smicln|Incorrect|smicln|Correct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 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0083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solve $x^5+x^3=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4084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x_n^5+x_n^3}{5x_n^4+3x_n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26038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+\frac{x_n^5+x_n^3}{5x_n^4+3x_n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26795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+\frac{5x_n^4+3x_n^2}{x_n^5+x_n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26419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{n+1}=x_n-\frac{x_n^5+x_n^3-4}{5x_n^4+3x_n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27593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Corre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537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FBAB61B4805446B4B1E2ADA7D3B455A4"/>
  <p:tag name="CORRECTPOINTVALUE" val="0"/>
  <p:tag name="INCORRECTPOINTVALUE" val="0"/>
  <p:tag name="VALUES" val="Incorrect|smicln|Correct|smicln|Incorrect|smicln|Incorrect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wton's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394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f(x_n)}{f'(x_n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6368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{n+1}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9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7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[f(x_n)]-1}{f'(x_n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20259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n-\frac{f'(x_n)}{f(x_n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6460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solving $f(x)=1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5612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global max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5530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06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local max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513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0"/>
  <p:tag name="INCORRECTPOINTVALUE" val="0"/>
  <p:tag name="VALUES" val="Correct|smicln|Incorrect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&gt;0$ on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9860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increasing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8942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's slope $=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69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7+8(y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111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7+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095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8+7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089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oes through $(2,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649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quatio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92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45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1186EBFBFCCF4D1888EC3EA696EB658B"/>
  <p:tag name="CORRECTPOINTVALUE" val="20"/>
  <p:tag name="INCORRECTPOINTVALUE" val="10"/>
  <p:tag name="VALUES" val="Incorrect|smicln|Incorrect|smicln|Incorrect|smicln|Correc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7+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98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angent line to $y=f(x)$ at $(2,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473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01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45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7=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19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linearization'' of $f(x)$ at $x=2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316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20"/>
  <p:tag name="INCORRECTPOINTVALUE" val="10"/>
  <p:tag name="VALUES" val="Incorrect|smicln|Incorrect|smicln|Correct|smicln|Incorrec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5)=-2$, \,\, $f'(5)=3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551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1665</Words>
  <Application>Microsoft Office PowerPoint</Application>
  <PresentationFormat>On-screen Show (4:3)</PresentationFormat>
  <Paragraphs>1563</Paragraphs>
  <Slides>40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206</cp:revision>
  <dcterms:created xsi:type="dcterms:W3CDTF">2009-01-22T21:52:53Z</dcterms:created>
  <dcterms:modified xsi:type="dcterms:W3CDTF">2013-04-04T19:13:03Z</dcterms:modified>
</cp:coreProperties>
</file>