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2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notesSlides/notesSlide3.xml" ContentType="application/vnd.openxmlformats-officedocument.presentationml.notesSlide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notesSlides/notesSlide4.xml" ContentType="application/vnd.openxmlformats-officedocument.presentationml.notesSlide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5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6.xml" ContentType="application/vnd.openxmlformats-officedocument.presentationml.notesSlide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notesSlides/notesSlide7.xml" ContentType="application/vnd.openxmlformats-officedocument.presentationml.notesSlide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notesSlides/notesSlide8.xml" ContentType="application/vnd.openxmlformats-officedocument.presentationml.notesSlide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notesSlides/notesSlide9.xml" ContentType="application/vnd.openxmlformats-officedocument.presentationml.notesSlide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notesSlides/notesSlide10.xml" ContentType="application/vnd.openxmlformats-officedocument.presentationml.notesSlide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notesSlides/notesSlide11.xml" ContentType="application/vnd.openxmlformats-officedocument.presentationml.notesSlide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notesSlides/notesSlide12.xml" ContentType="application/vnd.openxmlformats-officedocument.presentationml.notesSlide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notesSlides/notesSlide13.xml" ContentType="application/vnd.openxmlformats-officedocument.presentationml.notesSlide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notesSlides/notesSlide14.xml" ContentType="application/vnd.openxmlformats-officedocument.presentationml.notesSlide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notesSlides/notesSlide15.xml" ContentType="application/vnd.openxmlformats-officedocument.presentationml.notesSlide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16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notesSlides/notesSlide17.xml" ContentType="application/vnd.openxmlformats-officedocument.presentationml.notesSlide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notesSlides/notesSlide18.xml" ContentType="application/vnd.openxmlformats-officedocument.presentationml.notesSlide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notesSlides/notesSlide19.xml" ContentType="application/vnd.openxmlformats-officedocument.presentationml.notesSlide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notesSlides/notesSlide20.xml" ContentType="application/vnd.openxmlformats-officedocument.presentationml.notesSlide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notesSlides/notesSlide21.xml" ContentType="application/vnd.openxmlformats-officedocument.presentationml.notesSlide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notesSlides/notesSlide22.xml" ContentType="application/vnd.openxmlformats-officedocument.presentationml.notesSlide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notesSlides/notesSlide23.xml" ContentType="application/vnd.openxmlformats-officedocument.presentationml.notesSlide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notesSlides/notesSlide24.xml" ContentType="application/vnd.openxmlformats-officedocument.presentationml.notesSlide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notesSlides/notesSlide25.xml" ContentType="application/vnd.openxmlformats-officedocument.presentationml.notesSlide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notesSlides/notesSlide26.xml" ContentType="application/vnd.openxmlformats-officedocument.presentationml.notesSlide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notesSlides/notesSlide27.xml" ContentType="application/vnd.openxmlformats-officedocument.presentationml.notesSlide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notesSlides/notesSlide28.xml" ContentType="application/vnd.openxmlformats-officedocument.presentationml.notesSlide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notesSlides/notesSlide29.xml" ContentType="application/vnd.openxmlformats-officedocument.presentationml.notesSlide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notesSlides/notesSlide30.xml" ContentType="application/vnd.openxmlformats-officedocument.presentationml.notesSlide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notesSlides/notesSlide31.xml" ContentType="application/vnd.openxmlformats-officedocument.presentationml.notesSlide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notesSlides/notesSlide32.xml" ContentType="application/vnd.openxmlformats-officedocument.presentationml.notesSlide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notesSlides/notesSlide33.xml" ContentType="application/vnd.openxmlformats-officedocument.presentationml.notesSlide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notesSlides/notesSlide34.xml" ContentType="application/vnd.openxmlformats-officedocument.presentationml.notesSlide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notesSlides/notesSlide35.xml" ContentType="application/vnd.openxmlformats-officedocument.presentationml.notesSlide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notesSlides/notesSlide36.xml" ContentType="application/vnd.openxmlformats-officedocument.presentationml.notesSlide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notesSlides/notesSlide37.xml" ContentType="application/vnd.openxmlformats-officedocument.presentationml.notesSlide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sldIdLst>
    <p:sldId id="275" r:id="rId2"/>
    <p:sldId id="309" r:id="rId3"/>
    <p:sldId id="310" r:id="rId4"/>
    <p:sldId id="277" r:id="rId5"/>
    <p:sldId id="588" r:id="rId6"/>
    <p:sldId id="845" r:id="rId7"/>
    <p:sldId id="835" r:id="rId8"/>
    <p:sldId id="836" r:id="rId9"/>
    <p:sldId id="840" r:id="rId10"/>
    <p:sldId id="846" r:id="rId11"/>
    <p:sldId id="847" r:id="rId12"/>
    <p:sldId id="848" r:id="rId13"/>
    <p:sldId id="849" r:id="rId14"/>
    <p:sldId id="319" r:id="rId15"/>
    <p:sldId id="422" r:id="rId16"/>
    <p:sldId id="850" r:id="rId17"/>
    <p:sldId id="844" r:id="rId18"/>
    <p:sldId id="843" r:id="rId19"/>
    <p:sldId id="841" r:id="rId20"/>
    <p:sldId id="842" r:id="rId21"/>
    <p:sldId id="837" r:id="rId22"/>
    <p:sldId id="838" r:id="rId23"/>
    <p:sldId id="839" r:id="rId24"/>
    <p:sldId id="816" r:id="rId25"/>
    <p:sldId id="819" r:id="rId26"/>
    <p:sldId id="806" r:id="rId27"/>
    <p:sldId id="807" r:id="rId28"/>
    <p:sldId id="808" r:id="rId29"/>
    <p:sldId id="811" r:id="rId30"/>
    <p:sldId id="812" r:id="rId31"/>
    <p:sldId id="813" r:id="rId32"/>
    <p:sldId id="814" r:id="rId33"/>
    <p:sldId id="815" r:id="rId34"/>
    <p:sldId id="801" r:id="rId35"/>
    <p:sldId id="802" r:id="rId36"/>
    <p:sldId id="777" r:id="rId37"/>
    <p:sldId id="778" r:id="rId38"/>
    <p:sldId id="779" r:id="rId39"/>
    <p:sldId id="780" r:id="rId40"/>
    <p:sldId id="307" r:id="rId41"/>
  </p:sldIdLst>
  <p:sldSz cx="9144000" cy="6858000" type="screen4x3"/>
  <p:notesSz cx="6858000" cy="9144000"/>
  <p:custDataLst>
    <p:tags r:id="rId43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275" autoAdjust="0"/>
    <p:restoredTop sz="94660"/>
  </p:normalViewPr>
  <p:slideViewPr>
    <p:cSldViewPr>
      <p:cViewPr varScale="1">
        <p:scale>
          <a:sx n="69" d="100"/>
          <a:sy n="69" d="100"/>
        </p:scale>
        <p:origin x="-96" y="-24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gs" Target="tags/tag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7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7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5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7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9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98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4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7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9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6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8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4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5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0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2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6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7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0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9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3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58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6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23069DFC-3D9C-4597-8FD0-0FAE358044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5155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B9AFACB-4B53-48F9-B41D-394E3E05D427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12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13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15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17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18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19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20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21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0847D933-8987-48E9-A542-801E5A136114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22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23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24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25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26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28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29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30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31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A6F84F-9E3A-422D-80A9-0A92870A6578}" type="slidenum">
              <a:rPr lang="en-US"/>
              <a:pPr/>
              <a:t>5</a:t>
            </a:fld>
            <a:endParaRPr lang="en-US"/>
          </a:p>
        </p:txBody>
      </p:sp>
      <p:sp>
        <p:nvSpPr>
          <p:cNvPr id="547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7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32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33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34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35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36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37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58A5579-3A98-449A-A1BF-40D5F70BE6DF}" type="slidenum">
              <a:rPr lang="en-US"/>
              <a:pPr/>
              <a:t>38</a:t>
            </a:fld>
            <a:endParaRPr lang="en-US"/>
          </a:p>
        </p:txBody>
      </p:sp>
      <p:sp>
        <p:nvSpPr>
          <p:cNvPr id="556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6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9188E7-3AB9-4162-A759-FFBE0AF66F30}" type="slidenum">
              <a:rPr lang="en-US"/>
              <a:pPr/>
              <a:t>39</a:t>
            </a:fld>
            <a:endParaRPr lang="en-US"/>
          </a:p>
        </p:txBody>
      </p:sp>
      <p:sp>
        <p:nvSpPr>
          <p:cNvPr id="551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1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6C33AE54-F6D6-4210-8D97-DCB26D6D3CC2}" type="slidenum">
              <a:rPr lang="en-US" smtClean="0"/>
              <a:pPr eaLnBrk="1" hangingPunct="1"/>
              <a:t>40</a:t>
            </a:fld>
            <a:endParaRPr lang="en-US" smtClean="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6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7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8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9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82565DD-78B4-446F-ABCD-D252DD669A00}" type="slidenum">
              <a:rPr lang="en-US"/>
              <a:pPr/>
              <a:t>10</a:t>
            </a:fld>
            <a:endParaRPr lang="en-US"/>
          </a:p>
        </p:txBody>
      </p:sp>
      <p:sp>
        <p:nvSpPr>
          <p:cNvPr id="553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3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D182D4-53F0-413D-BB95-8F860ABEDD99}" type="slidenum">
              <a:rPr lang="en-US"/>
              <a:pPr/>
              <a:t>11</a:t>
            </a:fld>
            <a:endParaRPr lang="en-US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054296-3A47-4488-8533-E11BB46027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580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18A136-EF3A-4B12-8B13-016E885072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5674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88C4D3-6FD1-46A7-99D2-097FE50281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996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ADAE22-B98F-43F5-99DC-1DB67C12CB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705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6AD81-9365-4331-A07E-AECA8C58D2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7176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8CD76F-A5F0-410D-873F-56DAB8748C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18169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B6C062-5856-4C2F-8E32-375D2A16636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6020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B98B02-2B1A-4256-A1E3-091B5C3A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696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D7A7D1-063A-443C-95DE-882242185D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5894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191DC1-E7E0-4F53-8ED0-325D65CF3D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4353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FA634F-30FC-43C5-B382-D0078AB43A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7434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112E72F7-C07B-4939-8BDF-E9041AF071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6.xml"/><Relationship Id="rId13" Type="http://schemas.openxmlformats.org/officeDocument/2006/relationships/tags" Target="../tags/tag11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101.xml"/><Relationship Id="rId21" Type="http://schemas.openxmlformats.org/officeDocument/2006/relationships/image" Target="../media/image52.emf"/><Relationship Id="rId7" Type="http://schemas.openxmlformats.org/officeDocument/2006/relationships/tags" Target="../tags/tag105.xml"/><Relationship Id="rId12" Type="http://schemas.openxmlformats.org/officeDocument/2006/relationships/tags" Target="../tags/tag110.xml"/><Relationship Id="rId17" Type="http://schemas.openxmlformats.org/officeDocument/2006/relationships/tags" Target="../tags/tag115.xml"/><Relationship Id="rId25" Type="http://schemas.openxmlformats.org/officeDocument/2006/relationships/image" Target="../media/image26.png"/><Relationship Id="rId2" Type="http://schemas.openxmlformats.org/officeDocument/2006/relationships/tags" Target="../tags/tag100.xml"/><Relationship Id="rId16" Type="http://schemas.openxmlformats.org/officeDocument/2006/relationships/tags" Target="../tags/tag114.xml"/><Relationship Id="rId20" Type="http://schemas.openxmlformats.org/officeDocument/2006/relationships/oleObject" Target="../embeddings/oleObject6.bin"/><Relationship Id="rId29" Type="http://schemas.openxmlformats.org/officeDocument/2006/relationships/image" Target="../media/image55.png"/><Relationship Id="rId1" Type="http://schemas.openxmlformats.org/officeDocument/2006/relationships/vmlDrawing" Target="../drawings/vmlDrawing6.vml"/><Relationship Id="rId6" Type="http://schemas.openxmlformats.org/officeDocument/2006/relationships/tags" Target="../tags/tag104.xml"/><Relationship Id="rId11" Type="http://schemas.openxmlformats.org/officeDocument/2006/relationships/tags" Target="../tags/tag109.xml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tags" Target="../tags/tag103.xml"/><Relationship Id="rId15" Type="http://schemas.openxmlformats.org/officeDocument/2006/relationships/tags" Target="../tags/tag113.xml"/><Relationship Id="rId23" Type="http://schemas.openxmlformats.org/officeDocument/2006/relationships/image" Target="../media/image18.png"/><Relationship Id="rId28" Type="http://schemas.openxmlformats.org/officeDocument/2006/relationships/image" Target="../media/image54.png"/><Relationship Id="rId10" Type="http://schemas.openxmlformats.org/officeDocument/2006/relationships/tags" Target="../tags/tag108.xml"/><Relationship Id="rId19" Type="http://schemas.openxmlformats.org/officeDocument/2006/relationships/notesSlide" Target="../notesSlides/notesSlide8.xml"/><Relationship Id="rId31" Type="http://schemas.openxmlformats.org/officeDocument/2006/relationships/image" Target="../media/image57.png"/><Relationship Id="rId4" Type="http://schemas.openxmlformats.org/officeDocument/2006/relationships/tags" Target="../tags/tag102.xml"/><Relationship Id="rId9" Type="http://schemas.openxmlformats.org/officeDocument/2006/relationships/tags" Target="../tags/tag107.xml"/><Relationship Id="rId14" Type="http://schemas.openxmlformats.org/officeDocument/2006/relationships/tags" Target="../tags/tag112.xml"/><Relationship Id="rId22" Type="http://schemas.openxmlformats.org/officeDocument/2006/relationships/image" Target="../media/image17.png"/><Relationship Id="rId27" Type="http://schemas.openxmlformats.org/officeDocument/2006/relationships/image" Target="../media/image53.png"/><Relationship Id="rId30" Type="http://schemas.openxmlformats.org/officeDocument/2006/relationships/image" Target="../media/image5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122.xml"/><Relationship Id="rId13" Type="http://schemas.openxmlformats.org/officeDocument/2006/relationships/tags" Target="../tags/tag127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5.png"/><Relationship Id="rId3" Type="http://schemas.openxmlformats.org/officeDocument/2006/relationships/tags" Target="../tags/tag117.xml"/><Relationship Id="rId21" Type="http://schemas.openxmlformats.org/officeDocument/2006/relationships/image" Target="../media/image58.emf"/><Relationship Id="rId7" Type="http://schemas.openxmlformats.org/officeDocument/2006/relationships/tags" Target="../tags/tag121.xml"/><Relationship Id="rId12" Type="http://schemas.openxmlformats.org/officeDocument/2006/relationships/tags" Target="../tags/tag126.xml"/><Relationship Id="rId17" Type="http://schemas.openxmlformats.org/officeDocument/2006/relationships/tags" Target="../tags/tag131.xml"/><Relationship Id="rId25" Type="http://schemas.openxmlformats.org/officeDocument/2006/relationships/image" Target="../media/image18.png"/><Relationship Id="rId2" Type="http://schemas.openxmlformats.org/officeDocument/2006/relationships/tags" Target="../tags/tag116.xml"/><Relationship Id="rId16" Type="http://schemas.openxmlformats.org/officeDocument/2006/relationships/tags" Target="../tags/tag130.xml"/><Relationship Id="rId20" Type="http://schemas.openxmlformats.org/officeDocument/2006/relationships/oleObject" Target="../embeddings/oleObject7.bin"/><Relationship Id="rId29" Type="http://schemas.openxmlformats.org/officeDocument/2006/relationships/image" Target="../media/image19.png"/><Relationship Id="rId1" Type="http://schemas.openxmlformats.org/officeDocument/2006/relationships/vmlDrawing" Target="../drawings/vmlDrawing7.vml"/><Relationship Id="rId6" Type="http://schemas.openxmlformats.org/officeDocument/2006/relationships/tags" Target="../tags/tag120.xml"/><Relationship Id="rId11" Type="http://schemas.openxmlformats.org/officeDocument/2006/relationships/tags" Target="../tags/tag125.xml"/><Relationship Id="rId24" Type="http://schemas.openxmlformats.org/officeDocument/2006/relationships/image" Target="../media/image17.png"/><Relationship Id="rId32" Type="http://schemas.openxmlformats.org/officeDocument/2006/relationships/image" Target="../media/image62.png"/><Relationship Id="rId5" Type="http://schemas.openxmlformats.org/officeDocument/2006/relationships/tags" Target="../tags/tag119.xml"/><Relationship Id="rId15" Type="http://schemas.openxmlformats.org/officeDocument/2006/relationships/tags" Target="../tags/tag129.xml"/><Relationship Id="rId23" Type="http://schemas.openxmlformats.org/officeDocument/2006/relationships/image" Target="../media/image27.png"/><Relationship Id="rId28" Type="http://schemas.openxmlformats.org/officeDocument/2006/relationships/image" Target="../media/image60.png"/><Relationship Id="rId10" Type="http://schemas.openxmlformats.org/officeDocument/2006/relationships/tags" Target="../tags/tag124.xml"/><Relationship Id="rId19" Type="http://schemas.openxmlformats.org/officeDocument/2006/relationships/notesSlide" Target="../notesSlides/notesSlide9.xml"/><Relationship Id="rId31" Type="http://schemas.openxmlformats.org/officeDocument/2006/relationships/image" Target="../media/image54.png"/><Relationship Id="rId4" Type="http://schemas.openxmlformats.org/officeDocument/2006/relationships/tags" Target="../tags/tag118.xml"/><Relationship Id="rId9" Type="http://schemas.openxmlformats.org/officeDocument/2006/relationships/tags" Target="../tags/tag123.xml"/><Relationship Id="rId14" Type="http://schemas.openxmlformats.org/officeDocument/2006/relationships/tags" Target="../tags/tag128.xml"/><Relationship Id="rId22" Type="http://schemas.openxmlformats.org/officeDocument/2006/relationships/image" Target="../media/image26.png"/><Relationship Id="rId27" Type="http://schemas.openxmlformats.org/officeDocument/2006/relationships/image" Target="../media/image59.png"/><Relationship Id="rId30" Type="http://schemas.openxmlformats.org/officeDocument/2006/relationships/image" Target="../media/image6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tags" Target="../tags/tag138.xml"/><Relationship Id="rId13" Type="http://schemas.openxmlformats.org/officeDocument/2006/relationships/tags" Target="../tags/tag143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5.png"/><Relationship Id="rId3" Type="http://schemas.openxmlformats.org/officeDocument/2006/relationships/tags" Target="../tags/tag133.xml"/><Relationship Id="rId21" Type="http://schemas.openxmlformats.org/officeDocument/2006/relationships/image" Target="../media/image63.emf"/><Relationship Id="rId7" Type="http://schemas.openxmlformats.org/officeDocument/2006/relationships/tags" Target="../tags/tag137.xml"/><Relationship Id="rId12" Type="http://schemas.openxmlformats.org/officeDocument/2006/relationships/tags" Target="../tags/tag142.xml"/><Relationship Id="rId17" Type="http://schemas.openxmlformats.org/officeDocument/2006/relationships/tags" Target="../tags/tag147.xml"/><Relationship Id="rId25" Type="http://schemas.openxmlformats.org/officeDocument/2006/relationships/image" Target="../media/image18.png"/><Relationship Id="rId2" Type="http://schemas.openxmlformats.org/officeDocument/2006/relationships/tags" Target="../tags/tag132.xml"/><Relationship Id="rId16" Type="http://schemas.openxmlformats.org/officeDocument/2006/relationships/tags" Target="../tags/tag146.xml"/><Relationship Id="rId20" Type="http://schemas.openxmlformats.org/officeDocument/2006/relationships/oleObject" Target="../embeddings/oleObject8.bin"/><Relationship Id="rId29" Type="http://schemas.openxmlformats.org/officeDocument/2006/relationships/image" Target="../media/image64.png"/><Relationship Id="rId1" Type="http://schemas.openxmlformats.org/officeDocument/2006/relationships/vmlDrawing" Target="../drawings/vmlDrawing8.vml"/><Relationship Id="rId6" Type="http://schemas.openxmlformats.org/officeDocument/2006/relationships/tags" Target="../tags/tag136.xml"/><Relationship Id="rId11" Type="http://schemas.openxmlformats.org/officeDocument/2006/relationships/tags" Target="../tags/tag141.xml"/><Relationship Id="rId24" Type="http://schemas.openxmlformats.org/officeDocument/2006/relationships/image" Target="../media/image17.png"/><Relationship Id="rId32" Type="http://schemas.openxmlformats.org/officeDocument/2006/relationships/image" Target="../media/image61.png"/><Relationship Id="rId5" Type="http://schemas.openxmlformats.org/officeDocument/2006/relationships/tags" Target="../tags/tag135.xml"/><Relationship Id="rId15" Type="http://schemas.openxmlformats.org/officeDocument/2006/relationships/tags" Target="../tags/tag145.xml"/><Relationship Id="rId23" Type="http://schemas.openxmlformats.org/officeDocument/2006/relationships/image" Target="../media/image27.png"/><Relationship Id="rId28" Type="http://schemas.openxmlformats.org/officeDocument/2006/relationships/image" Target="../media/image54.png"/><Relationship Id="rId10" Type="http://schemas.openxmlformats.org/officeDocument/2006/relationships/tags" Target="../tags/tag140.xml"/><Relationship Id="rId19" Type="http://schemas.openxmlformats.org/officeDocument/2006/relationships/notesSlide" Target="../notesSlides/notesSlide10.xml"/><Relationship Id="rId31" Type="http://schemas.openxmlformats.org/officeDocument/2006/relationships/image" Target="../media/image19.png"/><Relationship Id="rId4" Type="http://schemas.openxmlformats.org/officeDocument/2006/relationships/tags" Target="../tags/tag134.xml"/><Relationship Id="rId9" Type="http://schemas.openxmlformats.org/officeDocument/2006/relationships/tags" Target="../tags/tag139.xml"/><Relationship Id="rId14" Type="http://schemas.openxmlformats.org/officeDocument/2006/relationships/tags" Target="../tags/tag144.xml"/><Relationship Id="rId22" Type="http://schemas.openxmlformats.org/officeDocument/2006/relationships/image" Target="../media/image26.png"/><Relationship Id="rId27" Type="http://schemas.openxmlformats.org/officeDocument/2006/relationships/image" Target="../media/image60.png"/><Relationship Id="rId30" Type="http://schemas.openxmlformats.org/officeDocument/2006/relationships/image" Target="../media/image3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tags" Target="../tags/tag154.xml"/><Relationship Id="rId13" Type="http://schemas.openxmlformats.org/officeDocument/2006/relationships/tags" Target="../tags/tag159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5.png"/><Relationship Id="rId3" Type="http://schemas.openxmlformats.org/officeDocument/2006/relationships/tags" Target="../tags/tag149.xml"/><Relationship Id="rId21" Type="http://schemas.openxmlformats.org/officeDocument/2006/relationships/image" Target="../media/image65.emf"/><Relationship Id="rId7" Type="http://schemas.openxmlformats.org/officeDocument/2006/relationships/tags" Target="../tags/tag153.xml"/><Relationship Id="rId12" Type="http://schemas.openxmlformats.org/officeDocument/2006/relationships/tags" Target="../tags/tag158.xml"/><Relationship Id="rId17" Type="http://schemas.openxmlformats.org/officeDocument/2006/relationships/tags" Target="../tags/tag163.xml"/><Relationship Id="rId25" Type="http://schemas.openxmlformats.org/officeDocument/2006/relationships/image" Target="../media/image18.png"/><Relationship Id="rId2" Type="http://schemas.openxmlformats.org/officeDocument/2006/relationships/tags" Target="../tags/tag148.xml"/><Relationship Id="rId16" Type="http://schemas.openxmlformats.org/officeDocument/2006/relationships/tags" Target="../tags/tag162.xml"/><Relationship Id="rId20" Type="http://schemas.openxmlformats.org/officeDocument/2006/relationships/oleObject" Target="../embeddings/oleObject9.bin"/><Relationship Id="rId29" Type="http://schemas.openxmlformats.org/officeDocument/2006/relationships/image" Target="../media/image66.png"/><Relationship Id="rId1" Type="http://schemas.openxmlformats.org/officeDocument/2006/relationships/vmlDrawing" Target="../drawings/vmlDrawing9.vml"/><Relationship Id="rId6" Type="http://schemas.openxmlformats.org/officeDocument/2006/relationships/tags" Target="../tags/tag152.xml"/><Relationship Id="rId11" Type="http://schemas.openxmlformats.org/officeDocument/2006/relationships/tags" Target="../tags/tag157.xml"/><Relationship Id="rId24" Type="http://schemas.openxmlformats.org/officeDocument/2006/relationships/image" Target="../media/image17.png"/><Relationship Id="rId32" Type="http://schemas.openxmlformats.org/officeDocument/2006/relationships/image" Target="../media/image61.png"/><Relationship Id="rId5" Type="http://schemas.openxmlformats.org/officeDocument/2006/relationships/tags" Target="../tags/tag151.xml"/><Relationship Id="rId15" Type="http://schemas.openxmlformats.org/officeDocument/2006/relationships/tags" Target="../tags/tag161.xml"/><Relationship Id="rId23" Type="http://schemas.openxmlformats.org/officeDocument/2006/relationships/image" Target="../media/image27.png"/><Relationship Id="rId28" Type="http://schemas.openxmlformats.org/officeDocument/2006/relationships/image" Target="../media/image54.png"/><Relationship Id="rId10" Type="http://schemas.openxmlformats.org/officeDocument/2006/relationships/tags" Target="../tags/tag156.xml"/><Relationship Id="rId19" Type="http://schemas.openxmlformats.org/officeDocument/2006/relationships/notesSlide" Target="../notesSlides/notesSlide11.xml"/><Relationship Id="rId31" Type="http://schemas.openxmlformats.org/officeDocument/2006/relationships/image" Target="../media/image19.png"/><Relationship Id="rId4" Type="http://schemas.openxmlformats.org/officeDocument/2006/relationships/tags" Target="../tags/tag150.xml"/><Relationship Id="rId9" Type="http://schemas.openxmlformats.org/officeDocument/2006/relationships/tags" Target="../tags/tag155.xml"/><Relationship Id="rId14" Type="http://schemas.openxmlformats.org/officeDocument/2006/relationships/tags" Target="../tags/tag160.xml"/><Relationship Id="rId22" Type="http://schemas.openxmlformats.org/officeDocument/2006/relationships/image" Target="../media/image26.png"/><Relationship Id="rId27" Type="http://schemas.openxmlformats.org/officeDocument/2006/relationships/image" Target="../media/image60.png"/><Relationship Id="rId30" Type="http://schemas.openxmlformats.org/officeDocument/2006/relationships/image" Target="../media/image6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tags" Target="../tags/tag166.xml"/><Relationship Id="rId7" Type="http://schemas.openxmlformats.org/officeDocument/2006/relationships/image" Target="../media/image68.png"/><Relationship Id="rId2" Type="http://schemas.openxmlformats.org/officeDocument/2006/relationships/tags" Target="../tags/tag165.xml"/><Relationship Id="rId1" Type="http://schemas.openxmlformats.org/officeDocument/2006/relationships/tags" Target="../tags/tag164.xml"/><Relationship Id="rId6" Type="http://schemas.openxmlformats.org/officeDocument/2006/relationships/image" Target="../media/image67.png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69.xml"/><Relationship Id="rId7" Type="http://schemas.openxmlformats.org/officeDocument/2006/relationships/image" Target="../media/image69.png"/><Relationship Id="rId2" Type="http://schemas.openxmlformats.org/officeDocument/2006/relationships/tags" Target="../tags/tag168.xml"/><Relationship Id="rId1" Type="http://schemas.openxmlformats.org/officeDocument/2006/relationships/tags" Target="../tags/tag167.xml"/><Relationship Id="rId6" Type="http://schemas.openxmlformats.org/officeDocument/2006/relationships/image" Target="../media/image67.png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tags" Target="../tags/tag176.xml"/><Relationship Id="rId13" Type="http://schemas.openxmlformats.org/officeDocument/2006/relationships/tags" Target="../tags/tag181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171.xml"/><Relationship Id="rId21" Type="http://schemas.openxmlformats.org/officeDocument/2006/relationships/image" Target="../media/image70.emf"/><Relationship Id="rId7" Type="http://schemas.openxmlformats.org/officeDocument/2006/relationships/tags" Target="../tags/tag175.xml"/><Relationship Id="rId12" Type="http://schemas.openxmlformats.org/officeDocument/2006/relationships/tags" Target="../tags/tag180.xml"/><Relationship Id="rId17" Type="http://schemas.openxmlformats.org/officeDocument/2006/relationships/tags" Target="../tags/tag185.xml"/><Relationship Id="rId25" Type="http://schemas.openxmlformats.org/officeDocument/2006/relationships/image" Target="../media/image26.png"/><Relationship Id="rId2" Type="http://schemas.openxmlformats.org/officeDocument/2006/relationships/tags" Target="../tags/tag170.xml"/><Relationship Id="rId16" Type="http://schemas.openxmlformats.org/officeDocument/2006/relationships/tags" Target="../tags/tag184.xml"/><Relationship Id="rId20" Type="http://schemas.openxmlformats.org/officeDocument/2006/relationships/oleObject" Target="../embeddings/oleObject10.bin"/><Relationship Id="rId29" Type="http://schemas.openxmlformats.org/officeDocument/2006/relationships/image" Target="../media/image73.png"/><Relationship Id="rId1" Type="http://schemas.openxmlformats.org/officeDocument/2006/relationships/vmlDrawing" Target="../drawings/vmlDrawing10.vml"/><Relationship Id="rId6" Type="http://schemas.openxmlformats.org/officeDocument/2006/relationships/tags" Target="../tags/tag174.xml"/><Relationship Id="rId11" Type="http://schemas.openxmlformats.org/officeDocument/2006/relationships/tags" Target="../tags/tag179.xml"/><Relationship Id="rId24" Type="http://schemas.openxmlformats.org/officeDocument/2006/relationships/image" Target="../media/image25.png"/><Relationship Id="rId32" Type="http://schemas.openxmlformats.org/officeDocument/2006/relationships/image" Target="../media/image76.png"/><Relationship Id="rId5" Type="http://schemas.openxmlformats.org/officeDocument/2006/relationships/tags" Target="../tags/tag173.xml"/><Relationship Id="rId15" Type="http://schemas.openxmlformats.org/officeDocument/2006/relationships/tags" Target="../tags/tag183.xml"/><Relationship Id="rId23" Type="http://schemas.openxmlformats.org/officeDocument/2006/relationships/image" Target="../media/image18.png"/><Relationship Id="rId28" Type="http://schemas.openxmlformats.org/officeDocument/2006/relationships/image" Target="../media/image72.png"/><Relationship Id="rId10" Type="http://schemas.openxmlformats.org/officeDocument/2006/relationships/tags" Target="../tags/tag178.xml"/><Relationship Id="rId19" Type="http://schemas.openxmlformats.org/officeDocument/2006/relationships/notesSlide" Target="../notesSlides/notesSlide14.xml"/><Relationship Id="rId31" Type="http://schemas.openxmlformats.org/officeDocument/2006/relationships/image" Target="../media/image75.png"/><Relationship Id="rId4" Type="http://schemas.openxmlformats.org/officeDocument/2006/relationships/tags" Target="../tags/tag172.xml"/><Relationship Id="rId9" Type="http://schemas.openxmlformats.org/officeDocument/2006/relationships/tags" Target="../tags/tag177.xml"/><Relationship Id="rId14" Type="http://schemas.openxmlformats.org/officeDocument/2006/relationships/tags" Target="../tags/tag182.xml"/><Relationship Id="rId22" Type="http://schemas.openxmlformats.org/officeDocument/2006/relationships/image" Target="../media/image17.png"/><Relationship Id="rId27" Type="http://schemas.openxmlformats.org/officeDocument/2006/relationships/image" Target="../media/image71.png"/><Relationship Id="rId30" Type="http://schemas.openxmlformats.org/officeDocument/2006/relationships/image" Target="../media/image74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tags" Target="../tags/tag192.xml"/><Relationship Id="rId13" Type="http://schemas.openxmlformats.org/officeDocument/2006/relationships/tags" Target="../tags/tag197.xml"/><Relationship Id="rId18" Type="http://schemas.openxmlformats.org/officeDocument/2006/relationships/tags" Target="../tags/tag202.xml"/><Relationship Id="rId26" Type="http://schemas.openxmlformats.org/officeDocument/2006/relationships/image" Target="../media/image25.png"/><Relationship Id="rId3" Type="http://schemas.openxmlformats.org/officeDocument/2006/relationships/tags" Target="../tags/tag187.xml"/><Relationship Id="rId21" Type="http://schemas.openxmlformats.org/officeDocument/2006/relationships/notesSlide" Target="../notesSlides/notesSlide15.xml"/><Relationship Id="rId34" Type="http://schemas.openxmlformats.org/officeDocument/2006/relationships/image" Target="../media/image83.png"/><Relationship Id="rId7" Type="http://schemas.openxmlformats.org/officeDocument/2006/relationships/tags" Target="../tags/tag191.xml"/><Relationship Id="rId12" Type="http://schemas.openxmlformats.org/officeDocument/2006/relationships/tags" Target="../tags/tag196.xml"/><Relationship Id="rId17" Type="http://schemas.openxmlformats.org/officeDocument/2006/relationships/tags" Target="../tags/tag201.xml"/><Relationship Id="rId25" Type="http://schemas.openxmlformats.org/officeDocument/2006/relationships/image" Target="../media/image18.png"/><Relationship Id="rId33" Type="http://schemas.openxmlformats.org/officeDocument/2006/relationships/image" Target="../media/image82.png"/><Relationship Id="rId2" Type="http://schemas.openxmlformats.org/officeDocument/2006/relationships/tags" Target="../tags/tag186.xml"/><Relationship Id="rId16" Type="http://schemas.openxmlformats.org/officeDocument/2006/relationships/tags" Target="../tags/tag200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78.png"/><Relationship Id="rId1" Type="http://schemas.openxmlformats.org/officeDocument/2006/relationships/vmlDrawing" Target="../drawings/vmlDrawing11.vml"/><Relationship Id="rId6" Type="http://schemas.openxmlformats.org/officeDocument/2006/relationships/tags" Target="../tags/tag190.xml"/><Relationship Id="rId11" Type="http://schemas.openxmlformats.org/officeDocument/2006/relationships/tags" Target="../tags/tag195.xml"/><Relationship Id="rId24" Type="http://schemas.openxmlformats.org/officeDocument/2006/relationships/image" Target="../media/image17.png"/><Relationship Id="rId32" Type="http://schemas.openxmlformats.org/officeDocument/2006/relationships/image" Target="../media/image81.png"/><Relationship Id="rId5" Type="http://schemas.openxmlformats.org/officeDocument/2006/relationships/tags" Target="../tags/tag189.xml"/><Relationship Id="rId15" Type="http://schemas.openxmlformats.org/officeDocument/2006/relationships/tags" Target="../tags/tag199.xml"/><Relationship Id="rId23" Type="http://schemas.openxmlformats.org/officeDocument/2006/relationships/image" Target="../media/image77.emf"/><Relationship Id="rId28" Type="http://schemas.openxmlformats.org/officeDocument/2006/relationships/image" Target="../media/image27.png"/><Relationship Id="rId36" Type="http://schemas.openxmlformats.org/officeDocument/2006/relationships/image" Target="../media/image84.png"/><Relationship Id="rId10" Type="http://schemas.openxmlformats.org/officeDocument/2006/relationships/tags" Target="../tags/tag194.xml"/><Relationship Id="rId19" Type="http://schemas.openxmlformats.org/officeDocument/2006/relationships/tags" Target="../tags/tag203.xml"/><Relationship Id="rId31" Type="http://schemas.openxmlformats.org/officeDocument/2006/relationships/image" Target="../media/image80.png"/><Relationship Id="rId4" Type="http://schemas.openxmlformats.org/officeDocument/2006/relationships/tags" Target="../tags/tag188.xml"/><Relationship Id="rId9" Type="http://schemas.openxmlformats.org/officeDocument/2006/relationships/tags" Target="../tags/tag193.xml"/><Relationship Id="rId14" Type="http://schemas.openxmlformats.org/officeDocument/2006/relationships/tags" Target="../tags/tag198.xml"/><Relationship Id="rId22" Type="http://schemas.openxmlformats.org/officeDocument/2006/relationships/oleObject" Target="../embeddings/oleObject11.bin"/><Relationship Id="rId27" Type="http://schemas.openxmlformats.org/officeDocument/2006/relationships/image" Target="../media/image26.png"/><Relationship Id="rId30" Type="http://schemas.openxmlformats.org/officeDocument/2006/relationships/image" Target="../media/image79.png"/><Relationship Id="rId35" Type="http://schemas.openxmlformats.org/officeDocument/2006/relationships/image" Target="../media/image72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0.xml"/><Relationship Id="rId13" Type="http://schemas.openxmlformats.org/officeDocument/2006/relationships/tags" Target="../tags/tag215.xml"/><Relationship Id="rId18" Type="http://schemas.openxmlformats.org/officeDocument/2006/relationships/tags" Target="../tags/tag220.xml"/><Relationship Id="rId26" Type="http://schemas.openxmlformats.org/officeDocument/2006/relationships/image" Target="../media/image26.png"/><Relationship Id="rId3" Type="http://schemas.openxmlformats.org/officeDocument/2006/relationships/tags" Target="../tags/tag205.xml"/><Relationship Id="rId21" Type="http://schemas.openxmlformats.org/officeDocument/2006/relationships/oleObject" Target="../embeddings/oleObject12.bin"/><Relationship Id="rId34" Type="http://schemas.openxmlformats.org/officeDocument/2006/relationships/image" Target="../media/image72.png"/><Relationship Id="rId7" Type="http://schemas.openxmlformats.org/officeDocument/2006/relationships/tags" Target="../tags/tag209.xml"/><Relationship Id="rId12" Type="http://schemas.openxmlformats.org/officeDocument/2006/relationships/tags" Target="../tags/tag214.xml"/><Relationship Id="rId17" Type="http://schemas.openxmlformats.org/officeDocument/2006/relationships/tags" Target="../tags/tag219.xml"/><Relationship Id="rId25" Type="http://schemas.openxmlformats.org/officeDocument/2006/relationships/image" Target="../media/image25.png"/><Relationship Id="rId33" Type="http://schemas.openxmlformats.org/officeDocument/2006/relationships/image" Target="../media/image51.png"/><Relationship Id="rId2" Type="http://schemas.openxmlformats.org/officeDocument/2006/relationships/tags" Target="../tags/tag204.xml"/><Relationship Id="rId16" Type="http://schemas.openxmlformats.org/officeDocument/2006/relationships/tags" Target="../tags/tag218.xml"/><Relationship Id="rId20" Type="http://schemas.openxmlformats.org/officeDocument/2006/relationships/notesSlide" Target="../notesSlides/notesSlide16.xml"/><Relationship Id="rId29" Type="http://schemas.openxmlformats.org/officeDocument/2006/relationships/image" Target="../media/image49.png"/><Relationship Id="rId1" Type="http://schemas.openxmlformats.org/officeDocument/2006/relationships/vmlDrawing" Target="../drawings/vmlDrawing12.vml"/><Relationship Id="rId6" Type="http://schemas.openxmlformats.org/officeDocument/2006/relationships/tags" Target="../tags/tag208.xml"/><Relationship Id="rId11" Type="http://schemas.openxmlformats.org/officeDocument/2006/relationships/tags" Target="../tags/tag213.xml"/><Relationship Id="rId24" Type="http://schemas.openxmlformats.org/officeDocument/2006/relationships/image" Target="../media/image18.png"/><Relationship Id="rId32" Type="http://schemas.openxmlformats.org/officeDocument/2006/relationships/image" Target="../media/image50.png"/><Relationship Id="rId5" Type="http://schemas.openxmlformats.org/officeDocument/2006/relationships/tags" Target="../tags/tag207.xml"/><Relationship Id="rId15" Type="http://schemas.openxmlformats.org/officeDocument/2006/relationships/tags" Target="../tags/tag217.xml"/><Relationship Id="rId23" Type="http://schemas.openxmlformats.org/officeDocument/2006/relationships/image" Target="../media/image17.png"/><Relationship Id="rId28" Type="http://schemas.openxmlformats.org/officeDocument/2006/relationships/image" Target="../media/image86.png"/><Relationship Id="rId10" Type="http://schemas.openxmlformats.org/officeDocument/2006/relationships/tags" Target="../tags/tag21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8.png"/><Relationship Id="rId4" Type="http://schemas.openxmlformats.org/officeDocument/2006/relationships/tags" Target="../tags/tag206.xml"/><Relationship Id="rId9" Type="http://schemas.openxmlformats.org/officeDocument/2006/relationships/tags" Target="../tags/tag211.xml"/><Relationship Id="rId14" Type="http://schemas.openxmlformats.org/officeDocument/2006/relationships/tags" Target="../tags/tag216.xml"/><Relationship Id="rId22" Type="http://schemas.openxmlformats.org/officeDocument/2006/relationships/image" Target="../media/image85.emf"/><Relationship Id="rId27" Type="http://schemas.openxmlformats.org/officeDocument/2006/relationships/image" Target="../media/image27.png"/><Relationship Id="rId30" Type="http://schemas.openxmlformats.org/officeDocument/2006/relationships/image" Target="../media/image47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tags" Target="../tags/tag227.xml"/><Relationship Id="rId13" Type="http://schemas.openxmlformats.org/officeDocument/2006/relationships/tags" Target="../tags/tag23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222.xml"/><Relationship Id="rId21" Type="http://schemas.openxmlformats.org/officeDocument/2006/relationships/image" Target="../media/image87.emf"/><Relationship Id="rId7" Type="http://schemas.openxmlformats.org/officeDocument/2006/relationships/tags" Target="../tags/tag226.xml"/><Relationship Id="rId12" Type="http://schemas.openxmlformats.org/officeDocument/2006/relationships/tags" Target="../tags/tag231.xml"/><Relationship Id="rId17" Type="http://schemas.openxmlformats.org/officeDocument/2006/relationships/tags" Target="../tags/tag236.xml"/><Relationship Id="rId25" Type="http://schemas.openxmlformats.org/officeDocument/2006/relationships/image" Target="../media/image26.png"/><Relationship Id="rId2" Type="http://schemas.openxmlformats.org/officeDocument/2006/relationships/tags" Target="../tags/tag221.xml"/><Relationship Id="rId16" Type="http://schemas.openxmlformats.org/officeDocument/2006/relationships/tags" Target="../tags/tag235.xml"/><Relationship Id="rId20" Type="http://schemas.openxmlformats.org/officeDocument/2006/relationships/oleObject" Target="../embeddings/oleObject13.bin"/><Relationship Id="rId29" Type="http://schemas.openxmlformats.org/officeDocument/2006/relationships/image" Target="../media/image90.png"/><Relationship Id="rId1" Type="http://schemas.openxmlformats.org/officeDocument/2006/relationships/vmlDrawing" Target="../drawings/vmlDrawing13.vml"/><Relationship Id="rId6" Type="http://schemas.openxmlformats.org/officeDocument/2006/relationships/tags" Target="../tags/tag225.xml"/><Relationship Id="rId11" Type="http://schemas.openxmlformats.org/officeDocument/2006/relationships/tags" Target="../tags/tag230.xml"/><Relationship Id="rId24" Type="http://schemas.openxmlformats.org/officeDocument/2006/relationships/image" Target="../media/image25.png"/><Relationship Id="rId32" Type="http://schemas.openxmlformats.org/officeDocument/2006/relationships/image" Target="../media/image72.png"/><Relationship Id="rId5" Type="http://schemas.openxmlformats.org/officeDocument/2006/relationships/tags" Target="../tags/tag224.xml"/><Relationship Id="rId15" Type="http://schemas.openxmlformats.org/officeDocument/2006/relationships/tags" Target="../tags/tag234.xml"/><Relationship Id="rId23" Type="http://schemas.openxmlformats.org/officeDocument/2006/relationships/image" Target="../media/image18.png"/><Relationship Id="rId28" Type="http://schemas.openxmlformats.org/officeDocument/2006/relationships/image" Target="../media/image89.png"/><Relationship Id="rId10" Type="http://schemas.openxmlformats.org/officeDocument/2006/relationships/tags" Target="../tags/tag229.xml"/><Relationship Id="rId19" Type="http://schemas.openxmlformats.org/officeDocument/2006/relationships/notesSlide" Target="../notesSlides/notesSlide17.xml"/><Relationship Id="rId31" Type="http://schemas.openxmlformats.org/officeDocument/2006/relationships/image" Target="../media/image92.png"/><Relationship Id="rId4" Type="http://schemas.openxmlformats.org/officeDocument/2006/relationships/tags" Target="../tags/tag223.xml"/><Relationship Id="rId9" Type="http://schemas.openxmlformats.org/officeDocument/2006/relationships/tags" Target="../tags/tag228.xml"/><Relationship Id="rId14" Type="http://schemas.openxmlformats.org/officeDocument/2006/relationships/tags" Target="../tags/tag233.xml"/><Relationship Id="rId22" Type="http://schemas.openxmlformats.org/officeDocument/2006/relationships/image" Target="../media/image17.png"/><Relationship Id="rId27" Type="http://schemas.openxmlformats.org/officeDocument/2006/relationships/image" Target="../media/image88.png"/><Relationship Id="rId30" Type="http://schemas.openxmlformats.org/officeDocument/2006/relationships/image" Target="../media/image9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image" Target="../media/image4.png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3.png"/><Relationship Id="rId2" Type="http://schemas.openxmlformats.org/officeDocument/2006/relationships/tags" Target="../tags/tag4.xml"/><Relationship Id="rId16" Type="http://schemas.openxmlformats.org/officeDocument/2006/relationships/image" Target="../media/image7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image" Target="../media/image2.png"/><Relationship Id="rId5" Type="http://schemas.openxmlformats.org/officeDocument/2006/relationships/tags" Target="../tags/tag7.xml"/><Relationship Id="rId15" Type="http://schemas.openxmlformats.org/officeDocument/2006/relationships/image" Target="../media/image6.png"/><Relationship Id="rId10" Type="http://schemas.openxmlformats.org/officeDocument/2006/relationships/image" Target="../media/image1.png"/><Relationship Id="rId4" Type="http://schemas.openxmlformats.org/officeDocument/2006/relationships/tags" Target="../tags/tag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tags" Target="../tags/tag243.xml"/><Relationship Id="rId13" Type="http://schemas.openxmlformats.org/officeDocument/2006/relationships/tags" Target="../tags/tag24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238.xml"/><Relationship Id="rId21" Type="http://schemas.openxmlformats.org/officeDocument/2006/relationships/image" Target="../media/image93.emf"/><Relationship Id="rId7" Type="http://schemas.openxmlformats.org/officeDocument/2006/relationships/tags" Target="../tags/tag242.xml"/><Relationship Id="rId12" Type="http://schemas.openxmlformats.org/officeDocument/2006/relationships/tags" Target="../tags/tag247.xml"/><Relationship Id="rId17" Type="http://schemas.openxmlformats.org/officeDocument/2006/relationships/tags" Target="../tags/tag252.xml"/><Relationship Id="rId25" Type="http://schemas.openxmlformats.org/officeDocument/2006/relationships/image" Target="../media/image26.png"/><Relationship Id="rId2" Type="http://schemas.openxmlformats.org/officeDocument/2006/relationships/tags" Target="../tags/tag237.xml"/><Relationship Id="rId16" Type="http://schemas.openxmlformats.org/officeDocument/2006/relationships/tags" Target="../tags/tag251.xml"/><Relationship Id="rId20" Type="http://schemas.openxmlformats.org/officeDocument/2006/relationships/oleObject" Target="../embeddings/oleObject14.bin"/><Relationship Id="rId29" Type="http://schemas.openxmlformats.org/officeDocument/2006/relationships/image" Target="../media/image90.png"/><Relationship Id="rId1" Type="http://schemas.openxmlformats.org/officeDocument/2006/relationships/vmlDrawing" Target="../drawings/vmlDrawing14.vml"/><Relationship Id="rId6" Type="http://schemas.openxmlformats.org/officeDocument/2006/relationships/tags" Target="../tags/tag241.xml"/><Relationship Id="rId11" Type="http://schemas.openxmlformats.org/officeDocument/2006/relationships/tags" Target="../tags/tag246.xml"/><Relationship Id="rId24" Type="http://schemas.openxmlformats.org/officeDocument/2006/relationships/image" Target="../media/image25.png"/><Relationship Id="rId32" Type="http://schemas.openxmlformats.org/officeDocument/2006/relationships/image" Target="../media/image72.png"/><Relationship Id="rId5" Type="http://schemas.openxmlformats.org/officeDocument/2006/relationships/tags" Target="../tags/tag240.xml"/><Relationship Id="rId15" Type="http://schemas.openxmlformats.org/officeDocument/2006/relationships/tags" Target="../tags/tag250.xml"/><Relationship Id="rId23" Type="http://schemas.openxmlformats.org/officeDocument/2006/relationships/image" Target="../media/image18.png"/><Relationship Id="rId28" Type="http://schemas.openxmlformats.org/officeDocument/2006/relationships/image" Target="../media/image95.png"/><Relationship Id="rId10" Type="http://schemas.openxmlformats.org/officeDocument/2006/relationships/tags" Target="../tags/tag245.xml"/><Relationship Id="rId19" Type="http://schemas.openxmlformats.org/officeDocument/2006/relationships/notesSlide" Target="../notesSlides/notesSlide18.xml"/><Relationship Id="rId31" Type="http://schemas.openxmlformats.org/officeDocument/2006/relationships/image" Target="../media/image97.png"/><Relationship Id="rId4" Type="http://schemas.openxmlformats.org/officeDocument/2006/relationships/tags" Target="../tags/tag239.xml"/><Relationship Id="rId9" Type="http://schemas.openxmlformats.org/officeDocument/2006/relationships/tags" Target="../tags/tag244.xml"/><Relationship Id="rId14" Type="http://schemas.openxmlformats.org/officeDocument/2006/relationships/tags" Target="../tags/tag249.xml"/><Relationship Id="rId22" Type="http://schemas.openxmlformats.org/officeDocument/2006/relationships/image" Target="../media/image17.png"/><Relationship Id="rId27" Type="http://schemas.openxmlformats.org/officeDocument/2006/relationships/image" Target="../media/image94.png"/><Relationship Id="rId30" Type="http://schemas.openxmlformats.org/officeDocument/2006/relationships/image" Target="../media/image96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tags" Target="../tags/tag259.xml"/><Relationship Id="rId13" Type="http://schemas.openxmlformats.org/officeDocument/2006/relationships/tags" Target="../tags/tag264.xml"/><Relationship Id="rId18" Type="http://schemas.openxmlformats.org/officeDocument/2006/relationships/tags" Target="../tags/tag269.xml"/><Relationship Id="rId26" Type="http://schemas.openxmlformats.org/officeDocument/2006/relationships/image" Target="../media/image18.png"/><Relationship Id="rId3" Type="http://schemas.openxmlformats.org/officeDocument/2006/relationships/tags" Target="../tags/tag254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20.png"/><Relationship Id="rId7" Type="http://schemas.openxmlformats.org/officeDocument/2006/relationships/tags" Target="../tags/tag258.xml"/><Relationship Id="rId12" Type="http://schemas.openxmlformats.org/officeDocument/2006/relationships/tags" Target="../tags/tag263.xml"/><Relationship Id="rId17" Type="http://schemas.openxmlformats.org/officeDocument/2006/relationships/tags" Target="../tags/tag268.xml"/><Relationship Id="rId25" Type="http://schemas.openxmlformats.org/officeDocument/2006/relationships/image" Target="../media/image17.png"/><Relationship Id="rId33" Type="http://schemas.openxmlformats.org/officeDocument/2006/relationships/image" Target="../media/image19.png"/><Relationship Id="rId38" Type="http://schemas.openxmlformats.org/officeDocument/2006/relationships/image" Target="../media/image22.png"/><Relationship Id="rId2" Type="http://schemas.openxmlformats.org/officeDocument/2006/relationships/tags" Target="../tags/tag253.xml"/><Relationship Id="rId16" Type="http://schemas.openxmlformats.org/officeDocument/2006/relationships/tags" Target="../tags/tag267.xml"/><Relationship Id="rId20" Type="http://schemas.openxmlformats.org/officeDocument/2006/relationships/tags" Target="../tags/tag271.xml"/><Relationship Id="rId29" Type="http://schemas.openxmlformats.org/officeDocument/2006/relationships/image" Target="../media/image27.png"/><Relationship Id="rId1" Type="http://schemas.openxmlformats.org/officeDocument/2006/relationships/vmlDrawing" Target="../drawings/vmlDrawing15.vml"/><Relationship Id="rId6" Type="http://schemas.openxmlformats.org/officeDocument/2006/relationships/tags" Target="../tags/tag257.xml"/><Relationship Id="rId11" Type="http://schemas.openxmlformats.org/officeDocument/2006/relationships/tags" Target="../tags/tag262.xml"/><Relationship Id="rId24" Type="http://schemas.openxmlformats.org/officeDocument/2006/relationships/image" Target="../media/image98.emf"/><Relationship Id="rId32" Type="http://schemas.openxmlformats.org/officeDocument/2006/relationships/image" Target="../media/image101.png"/><Relationship Id="rId37" Type="http://schemas.openxmlformats.org/officeDocument/2006/relationships/image" Target="../media/image90.png"/><Relationship Id="rId5" Type="http://schemas.openxmlformats.org/officeDocument/2006/relationships/tags" Target="../tags/tag256.xml"/><Relationship Id="rId15" Type="http://schemas.openxmlformats.org/officeDocument/2006/relationships/tags" Target="../tags/tag266.xml"/><Relationship Id="rId23" Type="http://schemas.openxmlformats.org/officeDocument/2006/relationships/oleObject" Target="../embeddings/oleObject15.bin"/><Relationship Id="rId28" Type="http://schemas.openxmlformats.org/officeDocument/2006/relationships/image" Target="../media/image26.png"/><Relationship Id="rId36" Type="http://schemas.openxmlformats.org/officeDocument/2006/relationships/image" Target="../media/image103.png"/><Relationship Id="rId10" Type="http://schemas.openxmlformats.org/officeDocument/2006/relationships/tags" Target="../tags/tag261.xml"/><Relationship Id="rId19" Type="http://schemas.openxmlformats.org/officeDocument/2006/relationships/tags" Target="../tags/tag270.xml"/><Relationship Id="rId31" Type="http://schemas.openxmlformats.org/officeDocument/2006/relationships/image" Target="../media/image100.png"/><Relationship Id="rId4" Type="http://schemas.openxmlformats.org/officeDocument/2006/relationships/tags" Target="../tags/tag255.xml"/><Relationship Id="rId9" Type="http://schemas.openxmlformats.org/officeDocument/2006/relationships/tags" Target="../tags/tag260.xml"/><Relationship Id="rId14" Type="http://schemas.openxmlformats.org/officeDocument/2006/relationships/tags" Target="../tags/tag265.xml"/><Relationship Id="rId22" Type="http://schemas.openxmlformats.org/officeDocument/2006/relationships/notesSlide" Target="../notesSlides/notesSlide19.xml"/><Relationship Id="rId27" Type="http://schemas.openxmlformats.org/officeDocument/2006/relationships/image" Target="../media/image25.png"/><Relationship Id="rId30" Type="http://schemas.openxmlformats.org/officeDocument/2006/relationships/image" Target="../media/image99.png"/><Relationship Id="rId35" Type="http://schemas.openxmlformats.org/officeDocument/2006/relationships/image" Target="../media/image102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78.xml"/><Relationship Id="rId13" Type="http://schemas.openxmlformats.org/officeDocument/2006/relationships/tags" Target="../tags/tag283.xml"/><Relationship Id="rId18" Type="http://schemas.openxmlformats.org/officeDocument/2006/relationships/tags" Target="../tags/tag288.xml"/><Relationship Id="rId26" Type="http://schemas.openxmlformats.org/officeDocument/2006/relationships/image" Target="../media/image18.png"/><Relationship Id="rId3" Type="http://schemas.openxmlformats.org/officeDocument/2006/relationships/tags" Target="../tags/tag273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9.png"/><Relationship Id="rId7" Type="http://schemas.openxmlformats.org/officeDocument/2006/relationships/tags" Target="../tags/tag277.xml"/><Relationship Id="rId12" Type="http://schemas.openxmlformats.org/officeDocument/2006/relationships/tags" Target="../tags/tag282.xml"/><Relationship Id="rId17" Type="http://schemas.openxmlformats.org/officeDocument/2006/relationships/tags" Target="../tags/tag287.xml"/><Relationship Id="rId25" Type="http://schemas.openxmlformats.org/officeDocument/2006/relationships/image" Target="../media/image17.png"/><Relationship Id="rId33" Type="http://schemas.openxmlformats.org/officeDocument/2006/relationships/image" Target="../media/image106.png"/><Relationship Id="rId38" Type="http://schemas.openxmlformats.org/officeDocument/2006/relationships/image" Target="../media/image22.png"/><Relationship Id="rId2" Type="http://schemas.openxmlformats.org/officeDocument/2006/relationships/tags" Target="../tags/tag272.xml"/><Relationship Id="rId16" Type="http://schemas.openxmlformats.org/officeDocument/2006/relationships/tags" Target="../tags/tag286.xml"/><Relationship Id="rId20" Type="http://schemas.openxmlformats.org/officeDocument/2006/relationships/tags" Target="../tags/tag290.xml"/><Relationship Id="rId29" Type="http://schemas.openxmlformats.org/officeDocument/2006/relationships/image" Target="../media/image27.png"/><Relationship Id="rId1" Type="http://schemas.openxmlformats.org/officeDocument/2006/relationships/vmlDrawing" Target="../drawings/vmlDrawing16.vml"/><Relationship Id="rId6" Type="http://schemas.openxmlformats.org/officeDocument/2006/relationships/tags" Target="../tags/tag276.xml"/><Relationship Id="rId11" Type="http://schemas.openxmlformats.org/officeDocument/2006/relationships/tags" Target="../tags/tag281.xml"/><Relationship Id="rId24" Type="http://schemas.openxmlformats.org/officeDocument/2006/relationships/image" Target="../media/image104.emf"/><Relationship Id="rId32" Type="http://schemas.openxmlformats.org/officeDocument/2006/relationships/image" Target="../media/image105.png"/><Relationship Id="rId37" Type="http://schemas.openxmlformats.org/officeDocument/2006/relationships/image" Target="../media/image71.png"/><Relationship Id="rId5" Type="http://schemas.openxmlformats.org/officeDocument/2006/relationships/tags" Target="../tags/tag275.xml"/><Relationship Id="rId15" Type="http://schemas.openxmlformats.org/officeDocument/2006/relationships/tags" Target="../tags/tag285.xml"/><Relationship Id="rId23" Type="http://schemas.openxmlformats.org/officeDocument/2006/relationships/oleObject" Target="../embeddings/oleObject16.bin"/><Relationship Id="rId28" Type="http://schemas.openxmlformats.org/officeDocument/2006/relationships/image" Target="../media/image26.png"/><Relationship Id="rId36" Type="http://schemas.openxmlformats.org/officeDocument/2006/relationships/image" Target="../media/image102.png"/><Relationship Id="rId10" Type="http://schemas.openxmlformats.org/officeDocument/2006/relationships/tags" Target="../tags/tag280.xml"/><Relationship Id="rId19" Type="http://schemas.openxmlformats.org/officeDocument/2006/relationships/tags" Target="../tags/tag289.xml"/><Relationship Id="rId31" Type="http://schemas.openxmlformats.org/officeDocument/2006/relationships/image" Target="../media/image100.png"/><Relationship Id="rId4" Type="http://schemas.openxmlformats.org/officeDocument/2006/relationships/tags" Target="../tags/tag274.xml"/><Relationship Id="rId9" Type="http://schemas.openxmlformats.org/officeDocument/2006/relationships/tags" Target="../tags/tag279.xml"/><Relationship Id="rId14" Type="http://schemas.openxmlformats.org/officeDocument/2006/relationships/tags" Target="../tags/tag284.xml"/><Relationship Id="rId22" Type="http://schemas.openxmlformats.org/officeDocument/2006/relationships/notesSlide" Target="../notesSlides/notesSlide20.xml"/><Relationship Id="rId27" Type="http://schemas.openxmlformats.org/officeDocument/2006/relationships/image" Target="../media/image25.png"/><Relationship Id="rId30" Type="http://schemas.openxmlformats.org/officeDocument/2006/relationships/image" Target="../media/image99.png"/><Relationship Id="rId35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tags" Target="../tags/tag297.xml"/><Relationship Id="rId13" Type="http://schemas.openxmlformats.org/officeDocument/2006/relationships/tags" Target="../tags/tag302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292.xml"/><Relationship Id="rId21" Type="http://schemas.openxmlformats.org/officeDocument/2006/relationships/image" Target="../media/image107.emf"/><Relationship Id="rId7" Type="http://schemas.openxmlformats.org/officeDocument/2006/relationships/tags" Target="../tags/tag296.xml"/><Relationship Id="rId12" Type="http://schemas.openxmlformats.org/officeDocument/2006/relationships/tags" Target="../tags/tag301.xml"/><Relationship Id="rId17" Type="http://schemas.openxmlformats.org/officeDocument/2006/relationships/tags" Target="../tags/tag306.xml"/><Relationship Id="rId25" Type="http://schemas.openxmlformats.org/officeDocument/2006/relationships/image" Target="../media/image26.png"/><Relationship Id="rId2" Type="http://schemas.openxmlformats.org/officeDocument/2006/relationships/tags" Target="../tags/tag291.xml"/><Relationship Id="rId16" Type="http://schemas.openxmlformats.org/officeDocument/2006/relationships/tags" Target="../tags/tag305.xml"/><Relationship Id="rId20" Type="http://schemas.openxmlformats.org/officeDocument/2006/relationships/oleObject" Target="../embeddings/oleObject17.bin"/><Relationship Id="rId29" Type="http://schemas.openxmlformats.org/officeDocument/2006/relationships/image" Target="../media/image90.png"/><Relationship Id="rId1" Type="http://schemas.openxmlformats.org/officeDocument/2006/relationships/vmlDrawing" Target="../drawings/vmlDrawing17.vml"/><Relationship Id="rId6" Type="http://schemas.openxmlformats.org/officeDocument/2006/relationships/tags" Target="../tags/tag295.xml"/><Relationship Id="rId11" Type="http://schemas.openxmlformats.org/officeDocument/2006/relationships/tags" Target="../tags/tag300.xml"/><Relationship Id="rId24" Type="http://schemas.openxmlformats.org/officeDocument/2006/relationships/image" Target="../media/image25.png"/><Relationship Id="rId32" Type="http://schemas.openxmlformats.org/officeDocument/2006/relationships/image" Target="../media/image22.png"/><Relationship Id="rId5" Type="http://schemas.openxmlformats.org/officeDocument/2006/relationships/tags" Target="../tags/tag294.xml"/><Relationship Id="rId15" Type="http://schemas.openxmlformats.org/officeDocument/2006/relationships/tags" Target="../tags/tag304.xml"/><Relationship Id="rId23" Type="http://schemas.openxmlformats.org/officeDocument/2006/relationships/image" Target="../media/image18.png"/><Relationship Id="rId28" Type="http://schemas.openxmlformats.org/officeDocument/2006/relationships/image" Target="../media/image95.png"/><Relationship Id="rId10" Type="http://schemas.openxmlformats.org/officeDocument/2006/relationships/tags" Target="../tags/tag299.xml"/><Relationship Id="rId19" Type="http://schemas.openxmlformats.org/officeDocument/2006/relationships/notesSlide" Target="../notesSlides/notesSlide21.xml"/><Relationship Id="rId31" Type="http://schemas.openxmlformats.org/officeDocument/2006/relationships/image" Target="../media/image97.png"/><Relationship Id="rId4" Type="http://schemas.openxmlformats.org/officeDocument/2006/relationships/tags" Target="../tags/tag293.xml"/><Relationship Id="rId9" Type="http://schemas.openxmlformats.org/officeDocument/2006/relationships/tags" Target="../tags/tag298.xml"/><Relationship Id="rId14" Type="http://schemas.openxmlformats.org/officeDocument/2006/relationships/tags" Target="../tags/tag303.xml"/><Relationship Id="rId22" Type="http://schemas.openxmlformats.org/officeDocument/2006/relationships/image" Target="../media/image17.png"/><Relationship Id="rId27" Type="http://schemas.openxmlformats.org/officeDocument/2006/relationships/image" Target="../media/image108.png"/><Relationship Id="rId30" Type="http://schemas.openxmlformats.org/officeDocument/2006/relationships/image" Target="../media/image96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tags" Target="../tags/tag313.xml"/><Relationship Id="rId13" Type="http://schemas.openxmlformats.org/officeDocument/2006/relationships/tags" Target="../tags/tag318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110.png"/><Relationship Id="rId3" Type="http://schemas.openxmlformats.org/officeDocument/2006/relationships/tags" Target="../tags/tag308.xml"/><Relationship Id="rId21" Type="http://schemas.openxmlformats.org/officeDocument/2006/relationships/image" Target="../media/image109.emf"/><Relationship Id="rId7" Type="http://schemas.openxmlformats.org/officeDocument/2006/relationships/tags" Target="../tags/tag312.xml"/><Relationship Id="rId12" Type="http://schemas.openxmlformats.org/officeDocument/2006/relationships/tags" Target="../tags/tag317.xml"/><Relationship Id="rId17" Type="http://schemas.openxmlformats.org/officeDocument/2006/relationships/tags" Target="../tags/tag322.xml"/><Relationship Id="rId25" Type="http://schemas.openxmlformats.org/officeDocument/2006/relationships/image" Target="../media/image26.png"/><Relationship Id="rId2" Type="http://schemas.openxmlformats.org/officeDocument/2006/relationships/tags" Target="../tags/tag307.xml"/><Relationship Id="rId16" Type="http://schemas.openxmlformats.org/officeDocument/2006/relationships/tags" Target="../tags/tag321.xml"/><Relationship Id="rId20" Type="http://schemas.openxmlformats.org/officeDocument/2006/relationships/oleObject" Target="../embeddings/oleObject18.bin"/><Relationship Id="rId29" Type="http://schemas.openxmlformats.org/officeDocument/2006/relationships/image" Target="../media/image113.png"/><Relationship Id="rId1" Type="http://schemas.openxmlformats.org/officeDocument/2006/relationships/vmlDrawing" Target="../drawings/vmlDrawing18.vml"/><Relationship Id="rId6" Type="http://schemas.openxmlformats.org/officeDocument/2006/relationships/tags" Target="../tags/tag311.xml"/><Relationship Id="rId11" Type="http://schemas.openxmlformats.org/officeDocument/2006/relationships/tags" Target="../tags/tag316.xml"/><Relationship Id="rId24" Type="http://schemas.openxmlformats.org/officeDocument/2006/relationships/image" Target="../media/image25.png"/><Relationship Id="rId32" Type="http://schemas.openxmlformats.org/officeDocument/2006/relationships/image" Target="../media/image72.png"/><Relationship Id="rId5" Type="http://schemas.openxmlformats.org/officeDocument/2006/relationships/tags" Target="../tags/tag310.xml"/><Relationship Id="rId15" Type="http://schemas.openxmlformats.org/officeDocument/2006/relationships/tags" Target="../tags/tag320.xml"/><Relationship Id="rId23" Type="http://schemas.openxmlformats.org/officeDocument/2006/relationships/image" Target="../media/image18.png"/><Relationship Id="rId28" Type="http://schemas.openxmlformats.org/officeDocument/2006/relationships/image" Target="../media/image112.png"/><Relationship Id="rId10" Type="http://schemas.openxmlformats.org/officeDocument/2006/relationships/tags" Target="../tags/tag315.xml"/><Relationship Id="rId19" Type="http://schemas.openxmlformats.org/officeDocument/2006/relationships/notesSlide" Target="../notesSlides/notesSlide22.xml"/><Relationship Id="rId31" Type="http://schemas.openxmlformats.org/officeDocument/2006/relationships/image" Target="../media/image115.png"/><Relationship Id="rId4" Type="http://schemas.openxmlformats.org/officeDocument/2006/relationships/tags" Target="../tags/tag309.xml"/><Relationship Id="rId9" Type="http://schemas.openxmlformats.org/officeDocument/2006/relationships/tags" Target="../tags/tag314.xml"/><Relationship Id="rId14" Type="http://schemas.openxmlformats.org/officeDocument/2006/relationships/tags" Target="../tags/tag319.xml"/><Relationship Id="rId22" Type="http://schemas.openxmlformats.org/officeDocument/2006/relationships/image" Target="../media/image17.png"/><Relationship Id="rId27" Type="http://schemas.openxmlformats.org/officeDocument/2006/relationships/image" Target="../media/image111.png"/><Relationship Id="rId30" Type="http://schemas.openxmlformats.org/officeDocument/2006/relationships/image" Target="../media/image11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329.xml"/><Relationship Id="rId13" Type="http://schemas.openxmlformats.org/officeDocument/2006/relationships/tags" Target="../tags/tag334.xml"/><Relationship Id="rId18" Type="http://schemas.openxmlformats.org/officeDocument/2006/relationships/tags" Target="../tags/tag339.xml"/><Relationship Id="rId26" Type="http://schemas.openxmlformats.org/officeDocument/2006/relationships/image" Target="../media/image26.png"/><Relationship Id="rId3" Type="http://schemas.openxmlformats.org/officeDocument/2006/relationships/tags" Target="../tags/tag324.xml"/><Relationship Id="rId21" Type="http://schemas.openxmlformats.org/officeDocument/2006/relationships/oleObject" Target="../embeddings/oleObject19.bin"/><Relationship Id="rId34" Type="http://schemas.openxmlformats.org/officeDocument/2006/relationships/image" Target="../media/image72.png"/><Relationship Id="rId7" Type="http://schemas.openxmlformats.org/officeDocument/2006/relationships/tags" Target="../tags/tag328.xml"/><Relationship Id="rId12" Type="http://schemas.openxmlformats.org/officeDocument/2006/relationships/tags" Target="../tags/tag333.xml"/><Relationship Id="rId17" Type="http://schemas.openxmlformats.org/officeDocument/2006/relationships/tags" Target="../tags/tag338.xml"/><Relationship Id="rId25" Type="http://schemas.openxmlformats.org/officeDocument/2006/relationships/image" Target="../media/image25.png"/><Relationship Id="rId33" Type="http://schemas.openxmlformats.org/officeDocument/2006/relationships/image" Target="../media/image51.png"/><Relationship Id="rId2" Type="http://schemas.openxmlformats.org/officeDocument/2006/relationships/tags" Target="../tags/tag323.xml"/><Relationship Id="rId16" Type="http://schemas.openxmlformats.org/officeDocument/2006/relationships/tags" Target="../tags/tag337.xml"/><Relationship Id="rId20" Type="http://schemas.openxmlformats.org/officeDocument/2006/relationships/notesSlide" Target="../notesSlides/notesSlide23.xml"/><Relationship Id="rId29" Type="http://schemas.openxmlformats.org/officeDocument/2006/relationships/image" Target="../media/image47.png"/><Relationship Id="rId1" Type="http://schemas.openxmlformats.org/officeDocument/2006/relationships/vmlDrawing" Target="../drawings/vmlDrawing19.vml"/><Relationship Id="rId6" Type="http://schemas.openxmlformats.org/officeDocument/2006/relationships/tags" Target="../tags/tag327.xml"/><Relationship Id="rId11" Type="http://schemas.openxmlformats.org/officeDocument/2006/relationships/tags" Target="../tags/tag332.xml"/><Relationship Id="rId24" Type="http://schemas.openxmlformats.org/officeDocument/2006/relationships/image" Target="../media/image18.png"/><Relationship Id="rId32" Type="http://schemas.openxmlformats.org/officeDocument/2006/relationships/image" Target="../media/image50.png"/><Relationship Id="rId5" Type="http://schemas.openxmlformats.org/officeDocument/2006/relationships/tags" Target="../tags/tag326.xml"/><Relationship Id="rId15" Type="http://schemas.openxmlformats.org/officeDocument/2006/relationships/tags" Target="../tags/tag336.xml"/><Relationship Id="rId23" Type="http://schemas.openxmlformats.org/officeDocument/2006/relationships/image" Target="../media/image17.png"/><Relationship Id="rId28" Type="http://schemas.openxmlformats.org/officeDocument/2006/relationships/image" Target="../media/image117.png"/><Relationship Id="rId10" Type="http://schemas.openxmlformats.org/officeDocument/2006/relationships/tags" Target="../tags/tag33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9.png"/><Relationship Id="rId4" Type="http://schemas.openxmlformats.org/officeDocument/2006/relationships/tags" Target="../tags/tag325.xml"/><Relationship Id="rId9" Type="http://schemas.openxmlformats.org/officeDocument/2006/relationships/tags" Target="../tags/tag330.xml"/><Relationship Id="rId14" Type="http://schemas.openxmlformats.org/officeDocument/2006/relationships/tags" Target="../tags/tag335.xml"/><Relationship Id="rId22" Type="http://schemas.openxmlformats.org/officeDocument/2006/relationships/image" Target="../media/image116.emf"/><Relationship Id="rId27" Type="http://schemas.openxmlformats.org/officeDocument/2006/relationships/image" Target="../media/image27.png"/><Relationship Id="rId30" Type="http://schemas.openxmlformats.org/officeDocument/2006/relationships/image" Target="../media/image48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tags" Target="../tags/tag346.xml"/><Relationship Id="rId13" Type="http://schemas.openxmlformats.org/officeDocument/2006/relationships/tags" Target="../tags/tag351.xml"/><Relationship Id="rId18" Type="http://schemas.openxmlformats.org/officeDocument/2006/relationships/tags" Target="../tags/tag356.xml"/><Relationship Id="rId26" Type="http://schemas.openxmlformats.org/officeDocument/2006/relationships/image" Target="../media/image26.png"/><Relationship Id="rId3" Type="http://schemas.openxmlformats.org/officeDocument/2006/relationships/tags" Target="../tags/tag341.xml"/><Relationship Id="rId21" Type="http://schemas.openxmlformats.org/officeDocument/2006/relationships/oleObject" Target="../embeddings/oleObject20.bin"/><Relationship Id="rId34" Type="http://schemas.openxmlformats.org/officeDocument/2006/relationships/image" Target="../media/image22.png"/><Relationship Id="rId7" Type="http://schemas.openxmlformats.org/officeDocument/2006/relationships/tags" Target="../tags/tag345.xml"/><Relationship Id="rId12" Type="http://schemas.openxmlformats.org/officeDocument/2006/relationships/tags" Target="../tags/tag350.xml"/><Relationship Id="rId17" Type="http://schemas.openxmlformats.org/officeDocument/2006/relationships/tags" Target="../tags/tag355.xml"/><Relationship Id="rId25" Type="http://schemas.openxmlformats.org/officeDocument/2006/relationships/image" Target="../media/image25.png"/><Relationship Id="rId33" Type="http://schemas.openxmlformats.org/officeDocument/2006/relationships/image" Target="../media/image122.png"/><Relationship Id="rId2" Type="http://schemas.openxmlformats.org/officeDocument/2006/relationships/tags" Target="../tags/tag340.xml"/><Relationship Id="rId16" Type="http://schemas.openxmlformats.org/officeDocument/2006/relationships/tags" Target="../tags/tag354.xml"/><Relationship Id="rId20" Type="http://schemas.openxmlformats.org/officeDocument/2006/relationships/notesSlide" Target="../notesSlides/notesSlide24.xml"/><Relationship Id="rId29" Type="http://schemas.openxmlformats.org/officeDocument/2006/relationships/image" Target="../media/image119.png"/><Relationship Id="rId1" Type="http://schemas.openxmlformats.org/officeDocument/2006/relationships/vmlDrawing" Target="../drawings/vmlDrawing20.vml"/><Relationship Id="rId6" Type="http://schemas.openxmlformats.org/officeDocument/2006/relationships/tags" Target="../tags/tag344.xml"/><Relationship Id="rId11" Type="http://schemas.openxmlformats.org/officeDocument/2006/relationships/tags" Target="../tags/tag349.xml"/><Relationship Id="rId24" Type="http://schemas.openxmlformats.org/officeDocument/2006/relationships/image" Target="../media/image18.png"/><Relationship Id="rId32" Type="http://schemas.openxmlformats.org/officeDocument/2006/relationships/image" Target="../media/image121.png"/><Relationship Id="rId5" Type="http://schemas.openxmlformats.org/officeDocument/2006/relationships/tags" Target="../tags/tag343.xml"/><Relationship Id="rId15" Type="http://schemas.openxmlformats.org/officeDocument/2006/relationships/tags" Target="../tags/tag353.xml"/><Relationship Id="rId23" Type="http://schemas.openxmlformats.org/officeDocument/2006/relationships/image" Target="../media/image17.png"/><Relationship Id="rId28" Type="http://schemas.openxmlformats.org/officeDocument/2006/relationships/image" Target="../media/image86.png"/><Relationship Id="rId10" Type="http://schemas.openxmlformats.org/officeDocument/2006/relationships/tags" Target="../tags/tag348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0.png"/><Relationship Id="rId4" Type="http://schemas.openxmlformats.org/officeDocument/2006/relationships/tags" Target="../tags/tag342.xml"/><Relationship Id="rId9" Type="http://schemas.openxmlformats.org/officeDocument/2006/relationships/tags" Target="../tags/tag347.xml"/><Relationship Id="rId14" Type="http://schemas.openxmlformats.org/officeDocument/2006/relationships/tags" Target="../tags/tag352.xml"/><Relationship Id="rId22" Type="http://schemas.openxmlformats.org/officeDocument/2006/relationships/image" Target="../media/image118.emf"/><Relationship Id="rId27" Type="http://schemas.openxmlformats.org/officeDocument/2006/relationships/image" Target="../media/image27.png"/><Relationship Id="rId30" Type="http://schemas.openxmlformats.org/officeDocument/2006/relationships/image" Target="../media/image47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363.xml"/><Relationship Id="rId13" Type="http://schemas.openxmlformats.org/officeDocument/2006/relationships/tags" Target="../tags/tag368.xml"/><Relationship Id="rId18" Type="http://schemas.openxmlformats.org/officeDocument/2006/relationships/tags" Target="../tags/tag373.xml"/><Relationship Id="rId26" Type="http://schemas.openxmlformats.org/officeDocument/2006/relationships/image" Target="../media/image26.png"/><Relationship Id="rId3" Type="http://schemas.openxmlformats.org/officeDocument/2006/relationships/tags" Target="../tags/tag358.xml"/><Relationship Id="rId21" Type="http://schemas.openxmlformats.org/officeDocument/2006/relationships/oleObject" Target="../embeddings/oleObject21.bin"/><Relationship Id="rId34" Type="http://schemas.openxmlformats.org/officeDocument/2006/relationships/image" Target="../media/image22.png"/><Relationship Id="rId7" Type="http://schemas.openxmlformats.org/officeDocument/2006/relationships/tags" Target="../tags/tag362.xml"/><Relationship Id="rId12" Type="http://schemas.openxmlformats.org/officeDocument/2006/relationships/tags" Target="../tags/tag367.xml"/><Relationship Id="rId17" Type="http://schemas.openxmlformats.org/officeDocument/2006/relationships/tags" Target="../tags/tag372.xml"/><Relationship Id="rId25" Type="http://schemas.openxmlformats.org/officeDocument/2006/relationships/image" Target="../media/image25.png"/><Relationship Id="rId33" Type="http://schemas.openxmlformats.org/officeDocument/2006/relationships/image" Target="../media/image122.png"/><Relationship Id="rId2" Type="http://schemas.openxmlformats.org/officeDocument/2006/relationships/tags" Target="../tags/tag357.xml"/><Relationship Id="rId16" Type="http://schemas.openxmlformats.org/officeDocument/2006/relationships/tags" Target="../tags/tag371.xml"/><Relationship Id="rId20" Type="http://schemas.openxmlformats.org/officeDocument/2006/relationships/notesSlide" Target="../notesSlides/notesSlide25.xml"/><Relationship Id="rId29" Type="http://schemas.openxmlformats.org/officeDocument/2006/relationships/image" Target="../media/image119.png"/><Relationship Id="rId1" Type="http://schemas.openxmlformats.org/officeDocument/2006/relationships/vmlDrawing" Target="../drawings/vmlDrawing21.vml"/><Relationship Id="rId6" Type="http://schemas.openxmlformats.org/officeDocument/2006/relationships/tags" Target="../tags/tag361.xml"/><Relationship Id="rId11" Type="http://schemas.openxmlformats.org/officeDocument/2006/relationships/tags" Target="../tags/tag366.xml"/><Relationship Id="rId24" Type="http://schemas.openxmlformats.org/officeDocument/2006/relationships/image" Target="../media/image18.png"/><Relationship Id="rId32" Type="http://schemas.openxmlformats.org/officeDocument/2006/relationships/image" Target="../media/image47.png"/><Relationship Id="rId5" Type="http://schemas.openxmlformats.org/officeDocument/2006/relationships/tags" Target="../tags/tag360.xml"/><Relationship Id="rId15" Type="http://schemas.openxmlformats.org/officeDocument/2006/relationships/tags" Target="../tags/tag370.xml"/><Relationship Id="rId23" Type="http://schemas.openxmlformats.org/officeDocument/2006/relationships/image" Target="../media/image17.png"/><Relationship Id="rId28" Type="http://schemas.openxmlformats.org/officeDocument/2006/relationships/image" Target="../media/image117.png"/><Relationship Id="rId10" Type="http://schemas.openxmlformats.org/officeDocument/2006/relationships/tags" Target="../tags/tag365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1.png"/><Relationship Id="rId4" Type="http://schemas.openxmlformats.org/officeDocument/2006/relationships/tags" Target="../tags/tag359.xml"/><Relationship Id="rId9" Type="http://schemas.openxmlformats.org/officeDocument/2006/relationships/tags" Target="../tags/tag364.xml"/><Relationship Id="rId14" Type="http://schemas.openxmlformats.org/officeDocument/2006/relationships/tags" Target="../tags/tag369.xml"/><Relationship Id="rId22" Type="http://schemas.openxmlformats.org/officeDocument/2006/relationships/image" Target="../media/image123.emf"/><Relationship Id="rId27" Type="http://schemas.openxmlformats.org/officeDocument/2006/relationships/image" Target="../media/image27.png"/><Relationship Id="rId30" Type="http://schemas.openxmlformats.org/officeDocument/2006/relationships/image" Target="../media/image120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tags" Target="../tags/tag380.xml"/><Relationship Id="rId13" Type="http://schemas.openxmlformats.org/officeDocument/2006/relationships/tags" Target="../tags/tag385.xml"/><Relationship Id="rId18" Type="http://schemas.openxmlformats.org/officeDocument/2006/relationships/tags" Target="../tags/tag390.xml"/><Relationship Id="rId26" Type="http://schemas.openxmlformats.org/officeDocument/2006/relationships/image" Target="../media/image121.png"/><Relationship Id="rId3" Type="http://schemas.openxmlformats.org/officeDocument/2006/relationships/tags" Target="../tags/tag375.xml"/><Relationship Id="rId21" Type="http://schemas.openxmlformats.org/officeDocument/2006/relationships/oleObject" Target="../embeddings/oleObject22.bin"/><Relationship Id="rId34" Type="http://schemas.openxmlformats.org/officeDocument/2006/relationships/image" Target="../media/image22.png"/><Relationship Id="rId7" Type="http://schemas.openxmlformats.org/officeDocument/2006/relationships/tags" Target="../tags/tag379.xml"/><Relationship Id="rId12" Type="http://schemas.openxmlformats.org/officeDocument/2006/relationships/tags" Target="../tags/tag384.xml"/><Relationship Id="rId17" Type="http://schemas.openxmlformats.org/officeDocument/2006/relationships/tags" Target="../tags/tag389.xml"/><Relationship Id="rId25" Type="http://schemas.openxmlformats.org/officeDocument/2006/relationships/image" Target="../media/image120.png"/><Relationship Id="rId33" Type="http://schemas.openxmlformats.org/officeDocument/2006/relationships/image" Target="../media/image27.png"/><Relationship Id="rId2" Type="http://schemas.openxmlformats.org/officeDocument/2006/relationships/tags" Target="../tags/tag374.xml"/><Relationship Id="rId16" Type="http://schemas.openxmlformats.org/officeDocument/2006/relationships/tags" Target="../tags/tag388.xml"/><Relationship Id="rId20" Type="http://schemas.openxmlformats.org/officeDocument/2006/relationships/notesSlide" Target="../notesSlides/notesSlide26.xml"/><Relationship Id="rId29" Type="http://schemas.openxmlformats.org/officeDocument/2006/relationships/image" Target="../media/image17.png"/><Relationship Id="rId1" Type="http://schemas.openxmlformats.org/officeDocument/2006/relationships/vmlDrawing" Target="../drawings/vmlDrawing22.vml"/><Relationship Id="rId6" Type="http://schemas.openxmlformats.org/officeDocument/2006/relationships/tags" Target="../tags/tag378.xml"/><Relationship Id="rId11" Type="http://schemas.openxmlformats.org/officeDocument/2006/relationships/tags" Target="../tags/tag383.xml"/><Relationship Id="rId24" Type="http://schemas.openxmlformats.org/officeDocument/2006/relationships/image" Target="../media/image119.png"/><Relationship Id="rId32" Type="http://schemas.openxmlformats.org/officeDocument/2006/relationships/image" Target="../media/image26.png"/><Relationship Id="rId5" Type="http://schemas.openxmlformats.org/officeDocument/2006/relationships/tags" Target="../tags/tag377.xml"/><Relationship Id="rId15" Type="http://schemas.openxmlformats.org/officeDocument/2006/relationships/tags" Target="../tags/tag387.xml"/><Relationship Id="rId23" Type="http://schemas.openxmlformats.org/officeDocument/2006/relationships/image" Target="../media/image46.png"/><Relationship Id="rId28" Type="http://schemas.openxmlformats.org/officeDocument/2006/relationships/image" Target="../media/image47.png"/><Relationship Id="rId10" Type="http://schemas.openxmlformats.org/officeDocument/2006/relationships/tags" Target="../tags/tag382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25.png"/><Relationship Id="rId4" Type="http://schemas.openxmlformats.org/officeDocument/2006/relationships/tags" Target="../tags/tag376.xml"/><Relationship Id="rId9" Type="http://schemas.openxmlformats.org/officeDocument/2006/relationships/tags" Target="../tags/tag381.xml"/><Relationship Id="rId14" Type="http://schemas.openxmlformats.org/officeDocument/2006/relationships/tags" Target="../tags/tag386.xml"/><Relationship Id="rId22" Type="http://schemas.openxmlformats.org/officeDocument/2006/relationships/image" Target="../media/image124.emf"/><Relationship Id="rId27" Type="http://schemas.openxmlformats.org/officeDocument/2006/relationships/image" Target="../media/image122.png"/><Relationship Id="rId30" Type="http://schemas.openxmlformats.org/officeDocument/2006/relationships/image" Target="../media/image18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tags" Target="../tags/tag397.xml"/><Relationship Id="rId13" Type="http://schemas.openxmlformats.org/officeDocument/2006/relationships/tags" Target="../tags/tag402.xml"/><Relationship Id="rId18" Type="http://schemas.openxmlformats.org/officeDocument/2006/relationships/tags" Target="../tags/tag407.xml"/><Relationship Id="rId26" Type="http://schemas.openxmlformats.org/officeDocument/2006/relationships/image" Target="../media/image26.png"/><Relationship Id="rId3" Type="http://schemas.openxmlformats.org/officeDocument/2006/relationships/tags" Target="../tags/tag392.xml"/><Relationship Id="rId21" Type="http://schemas.openxmlformats.org/officeDocument/2006/relationships/oleObject" Target="../embeddings/oleObject23.bin"/><Relationship Id="rId34" Type="http://schemas.openxmlformats.org/officeDocument/2006/relationships/image" Target="../media/image22.png"/><Relationship Id="rId7" Type="http://schemas.openxmlformats.org/officeDocument/2006/relationships/tags" Target="../tags/tag396.xml"/><Relationship Id="rId12" Type="http://schemas.openxmlformats.org/officeDocument/2006/relationships/tags" Target="../tags/tag401.xml"/><Relationship Id="rId17" Type="http://schemas.openxmlformats.org/officeDocument/2006/relationships/tags" Target="../tags/tag406.xml"/><Relationship Id="rId25" Type="http://schemas.openxmlformats.org/officeDocument/2006/relationships/image" Target="../media/image25.png"/><Relationship Id="rId33" Type="http://schemas.openxmlformats.org/officeDocument/2006/relationships/image" Target="../media/image129.png"/><Relationship Id="rId2" Type="http://schemas.openxmlformats.org/officeDocument/2006/relationships/tags" Target="../tags/tag391.xml"/><Relationship Id="rId16" Type="http://schemas.openxmlformats.org/officeDocument/2006/relationships/tags" Target="../tags/tag405.xml"/><Relationship Id="rId20" Type="http://schemas.openxmlformats.org/officeDocument/2006/relationships/notesSlide" Target="../notesSlides/notesSlide27.xml"/><Relationship Id="rId29" Type="http://schemas.openxmlformats.org/officeDocument/2006/relationships/image" Target="../media/image126.png"/><Relationship Id="rId1" Type="http://schemas.openxmlformats.org/officeDocument/2006/relationships/vmlDrawing" Target="../drawings/vmlDrawing23.vml"/><Relationship Id="rId6" Type="http://schemas.openxmlformats.org/officeDocument/2006/relationships/tags" Target="../tags/tag395.xml"/><Relationship Id="rId11" Type="http://schemas.openxmlformats.org/officeDocument/2006/relationships/tags" Target="../tags/tag400.xml"/><Relationship Id="rId24" Type="http://schemas.openxmlformats.org/officeDocument/2006/relationships/image" Target="../media/image18.png"/><Relationship Id="rId32" Type="http://schemas.openxmlformats.org/officeDocument/2006/relationships/image" Target="../media/image47.png"/><Relationship Id="rId5" Type="http://schemas.openxmlformats.org/officeDocument/2006/relationships/tags" Target="../tags/tag394.xml"/><Relationship Id="rId15" Type="http://schemas.openxmlformats.org/officeDocument/2006/relationships/tags" Target="../tags/tag404.xml"/><Relationship Id="rId23" Type="http://schemas.openxmlformats.org/officeDocument/2006/relationships/image" Target="../media/image17.png"/><Relationship Id="rId28" Type="http://schemas.openxmlformats.org/officeDocument/2006/relationships/image" Target="../media/image117.png"/><Relationship Id="rId10" Type="http://schemas.openxmlformats.org/officeDocument/2006/relationships/tags" Target="../tags/tag399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8.png"/><Relationship Id="rId4" Type="http://schemas.openxmlformats.org/officeDocument/2006/relationships/tags" Target="../tags/tag393.xml"/><Relationship Id="rId9" Type="http://schemas.openxmlformats.org/officeDocument/2006/relationships/tags" Target="../tags/tag398.xml"/><Relationship Id="rId14" Type="http://schemas.openxmlformats.org/officeDocument/2006/relationships/tags" Target="../tags/tag403.xml"/><Relationship Id="rId22" Type="http://schemas.openxmlformats.org/officeDocument/2006/relationships/image" Target="../media/image125.emf"/><Relationship Id="rId27" Type="http://schemas.openxmlformats.org/officeDocument/2006/relationships/image" Target="../media/image27.png"/><Relationship Id="rId30" Type="http://schemas.openxmlformats.org/officeDocument/2006/relationships/image" Target="../media/image12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13" Type="http://schemas.openxmlformats.org/officeDocument/2006/relationships/image" Target="../media/image12.png"/><Relationship Id="rId3" Type="http://schemas.openxmlformats.org/officeDocument/2006/relationships/tags" Target="../tags/tag13.xml"/><Relationship Id="rId7" Type="http://schemas.openxmlformats.org/officeDocument/2006/relationships/tags" Target="../tags/tag17.xml"/><Relationship Id="rId12" Type="http://schemas.openxmlformats.org/officeDocument/2006/relationships/image" Target="../media/image11.png"/><Relationship Id="rId2" Type="http://schemas.openxmlformats.org/officeDocument/2006/relationships/tags" Target="../tags/tag12.xml"/><Relationship Id="rId1" Type="http://schemas.openxmlformats.org/officeDocument/2006/relationships/tags" Target="../tags/tag11.xml"/><Relationship Id="rId6" Type="http://schemas.openxmlformats.org/officeDocument/2006/relationships/tags" Target="../tags/tag16.xml"/><Relationship Id="rId11" Type="http://schemas.openxmlformats.org/officeDocument/2006/relationships/image" Target="../media/image10.png"/><Relationship Id="rId5" Type="http://schemas.openxmlformats.org/officeDocument/2006/relationships/tags" Target="../tags/tag15.xml"/><Relationship Id="rId10" Type="http://schemas.openxmlformats.org/officeDocument/2006/relationships/image" Target="../media/image9.png"/><Relationship Id="rId4" Type="http://schemas.openxmlformats.org/officeDocument/2006/relationships/tags" Target="../tags/tag14.xml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tags" Target="../tags/tag414.xml"/><Relationship Id="rId13" Type="http://schemas.openxmlformats.org/officeDocument/2006/relationships/tags" Target="../tags/tag419.xml"/><Relationship Id="rId18" Type="http://schemas.openxmlformats.org/officeDocument/2006/relationships/tags" Target="../tags/tag424.xml"/><Relationship Id="rId26" Type="http://schemas.openxmlformats.org/officeDocument/2006/relationships/image" Target="../media/image26.png"/><Relationship Id="rId3" Type="http://schemas.openxmlformats.org/officeDocument/2006/relationships/tags" Target="../tags/tag409.xml"/><Relationship Id="rId21" Type="http://schemas.openxmlformats.org/officeDocument/2006/relationships/oleObject" Target="../embeddings/oleObject24.bin"/><Relationship Id="rId34" Type="http://schemas.openxmlformats.org/officeDocument/2006/relationships/image" Target="../media/image22.png"/><Relationship Id="rId7" Type="http://schemas.openxmlformats.org/officeDocument/2006/relationships/tags" Target="../tags/tag413.xml"/><Relationship Id="rId12" Type="http://schemas.openxmlformats.org/officeDocument/2006/relationships/tags" Target="../tags/tag418.xml"/><Relationship Id="rId17" Type="http://schemas.openxmlformats.org/officeDocument/2006/relationships/tags" Target="../tags/tag423.xml"/><Relationship Id="rId25" Type="http://schemas.openxmlformats.org/officeDocument/2006/relationships/image" Target="../media/image25.png"/><Relationship Id="rId33" Type="http://schemas.openxmlformats.org/officeDocument/2006/relationships/image" Target="../media/image129.png"/><Relationship Id="rId2" Type="http://schemas.openxmlformats.org/officeDocument/2006/relationships/tags" Target="../tags/tag408.xml"/><Relationship Id="rId16" Type="http://schemas.openxmlformats.org/officeDocument/2006/relationships/tags" Target="../tags/tag422.xml"/><Relationship Id="rId20" Type="http://schemas.openxmlformats.org/officeDocument/2006/relationships/notesSlide" Target="../notesSlides/notesSlide28.xml"/><Relationship Id="rId29" Type="http://schemas.openxmlformats.org/officeDocument/2006/relationships/image" Target="../media/image131.png"/><Relationship Id="rId1" Type="http://schemas.openxmlformats.org/officeDocument/2006/relationships/vmlDrawing" Target="../drawings/vmlDrawing24.vml"/><Relationship Id="rId6" Type="http://schemas.openxmlformats.org/officeDocument/2006/relationships/tags" Target="../tags/tag412.xml"/><Relationship Id="rId11" Type="http://schemas.openxmlformats.org/officeDocument/2006/relationships/tags" Target="../tags/tag417.xml"/><Relationship Id="rId24" Type="http://schemas.openxmlformats.org/officeDocument/2006/relationships/image" Target="../media/image18.png"/><Relationship Id="rId32" Type="http://schemas.openxmlformats.org/officeDocument/2006/relationships/image" Target="../media/image128.png"/><Relationship Id="rId5" Type="http://schemas.openxmlformats.org/officeDocument/2006/relationships/tags" Target="../tags/tag411.xml"/><Relationship Id="rId15" Type="http://schemas.openxmlformats.org/officeDocument/2006/relationships/tags" Target="../tags/tag421.xml"/><Relationship Id="rId23" Type="http://schemas.openxmlformats.org/officeDocument/2006/relationships/image" Target="../media/image17.png"/><Relationship Id="rId28" Type="http://schemas.openxmlformats.org/officeDocument/2006/relationships/image" Target="../media/image47.png"/><Relationship Id="rId10" Type="http://schemas.openxmlformats.org/officeDocument/2006/relationships/tags" Target="../tags/tag41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7.png"/><Relationship Id="rId4" Type="http://schemas.openxmlformats.org/officeDocument/2006/relationships/tags" Target="../tags/tag410.xml"/><Relationship Id="rId9" Type="http://schemas.openxmlformats.org/officeDocument/2006/relationships/tags" Target="../tags/tag415.xml"/><Relationship Id="rId14" Type="http://schemas.openxmlformats.org/officeDocument/2006/relationships/tags" Target="../tags/tag420.xml"/><Relationship Id="rId22" Type="http://schemas.openxmlformats.org/officeDocument/2006/relationships/image" Target="../media/image130.emf"/><Relationship Id="rId27" Type="http://schemas.openxmlformats.org/officeDocument/2006/relationships/image" Target="../media/image27.png"/><Relationship Id="rId30" Type="http://schemas.openxmlformats.org/officeDocument/2006/relationships/image" Target="../media/image126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tags" Target="../tags/tag431.xml"/><Relationship Id="rId13" Type="http://schemas.openxmlformats.org/officeDocument/2006/relationships/tags" Target="../tags/tag436.xml"/><Relationship Id="rId18" Type="http://schemas.openxmlformats.org/officeDocument/2006/relationships/tags" Target="../tags/tag441.xml"/><Relationship Id="rId26" Type="http://schemas.openxmlformats.org/officeDocument/2006/relationships/image" Target="../media/image26.png"/><Relationship Id="rId3" Type="http://schemas.openxmlformats.org/officeDocument/2006/relationships/tags" Target="../tags/tag426.xml"/><Relationship Id="rId21" Type="http://schemas.openxmlformats.org/officeDocument/2006/relationships/oleObject" Target="../embeddings/oleObject25.bin"/><Relationship Id="rId34" Type="http://schemas.openxmlformats.org/officeDocument/2006/relationships/image" Target="../media/image22.png"/><Relationship Id="rId7" Type="http://schemas.openxmlformats.org/officeDocument/2006/relationships/tags" Target="../tags/tag430.xml"/><Relationship Id="rId12" Type="http://schemas.openxmlformats.org/officeDocument/2006/relationships/tags" Target="../tags/tag435.xml"/><Relationship Id="rId17" Type="http://schemas.openxmlformats.org/officeDocument/2006/relationships/tags" Target="../tags/tag440.xml"/><Relationship Id="rId25" Type="http://schemas.openxmlformats.org/officeDocument/2006/relationships/image" Target="../media/image25.png"/><Relationship Id="rId33" Type="http://schemas.openxmlformats.org/officeDocument/2006/relationships/image" Target="../media/image135.png"/><Relationship Id="rId2" Type="http://schemas.openxmlformats.org/officeDocument/2006/relationships/tags" Target="../tags/tag425.xml"/><Relationship Id="rId16" Type="http://schemas.openxmlformats.org/officeDocument/2006/relationships/tags" Target="../tags/tag439.xml"/><Relationship Id="rId20" Type="http://schemas.openxmlformats.org/officeDocument/2006/relationships/notesSlide" Target="../notesSlides/notesSlide29.xml"/><Relationship Id="rId29" Type="http://schemas.openxmlformats.org/officeDocument/2006/relationships/image" Target="../media/image117.png"/><Relationship Id="rId1" Type="http://schemas.openxmlformats.org/officeDocument/2006/relationships/vmlDrawing" Target="../drawings/vmlDrawing25.vml"/><Relationship Id="rId6" Type="http://schemas.openxmlformats.org/officeDocument/2006/relationships/tags" Target="../tags/tag429.xml"/><Relationship Id="rId11" Type="http://schemas.openxmlformats.org/officeDocument/2006/relationships/tags" Target="../tags/tag434.xml"/><Relationship Id="rId24" Type="http://schemas.openxmlformats.org/officeDocument/2006/relationships/image" Target="../media/image18.png"/><Relationship Id="rId32" Type="http://schemas.openxmlformats.org/officeDocument/2006/relationships/image" Target="../media/image134.png"/><Relationship Id="rId5" Type="http://schemas.openxmlformats.org/officeDocument/2006/relationships/tags" Target="../tags/tag428.xml"/><Relationship Id="rId15" Type="http://schemas.openxmlformats.org/officeDocument/2006/relationships/tags" Target="../tags/tag438.xml"/><Relationship Id="rId23" Type="http://schemas.openxmlformats.org/officeDocument/2006/relationships/image" Target="../media/image17.png"/><Relationship Id="rId28" Type="http://schemas.openxmlformats.org/officeDocument/2006/relationships/image" Target="../media/image47.png"/><Relationship Id="rId10" Type="http://schemas.openxmlformats.org/officeDocument/2006/relationships/tags" Target="../tags/tag43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27.png"/><Relationship Id="rId4" Type="http://schemas.openxmlformats.org/officeDocument/2006/relationships/tags" Target="../tags/tag427.xml"/><Relationship Id="rId9" Type="http://schemas.openxmlformats.org/officeDocument/2006/relationships/tags" Target="../tags/tag432.xml"/><Relationship Id="rId14" Type="http://schemas.openxmlformats.org/officeDocument/2006/relationships/tags" Target="../tags/tag437.xml"/><Relationship Id="rId22" Type="http://schemas.openxmlformats.org/officeDocument/2006/relationships/image" Target="../media/image132.emf"/><Relationship Id="rId27" Type="http://schemas.openxmlformats.org/officeDocument/2006/relationships/image" Target="../media/image27.png"/><Relationship Id="rId30" Type="http://schemas.openxmlformats.org/officeDocument/2006/relationships/image" Target="../media/image133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tags" Target="../tags/tag448.xml"/><Relationship Id="rId13" Type="http://schemas.openxmlformats.org/officeDocument/2006/relationships/tags" Target="../tags/tag453.xml"/><Relationship Id="rId18" Type="http://schemas.openxmlformats.org/officeDocument/2006/relationships/tags" Target="../tags/tag458.xml"/><Relationship Id="rId26" Type="http://schemas.openxmlformats.org/officeDocument/2006/relationships/image" Target="../media/image26.png"/><Relationship Id="rId3" Type="http://schemas.openxmlformats.org/officeDocument/2006/relationships/tags" Target="../tags/tag443.xml"/><Relationship Id="rId21" Type="http://schemas.openxmlformats.org/officeDocument/2006/relationships/oleObject" Target="../embeddings/oleObject26.bin"/><Relationship Id="rId34" Type="http://schemas.openxmlformats.org/officeDocument/2006/relationships/image" Target="../media/image135.png"/><Relationship Id="rId7" Type="http://schemas.openxmlformats.org/officeDocument/2006/relationships/tags" Target="../tags/tag447.xml"/><Relationship Id="rId12" Type="http://schemas.openxmlformats.org/officeDocument/2006/relationships/tags" Target="../tags/tag452.xml"/><Relationship Id="rId17" Type="http://schemas.openxmlformats.org/officeDocument/2006/relationships/tags" Target="../tags/tag457.xml"/><Relationship Id="rId25" Type="http://schemas.openxmlformats.org/officeDocument/2006/relationships/image" Target="../media/image25.png"/><Relationship Id="rId33" Type="http://schemas.openxmlformats.org/officeDocument/2006/relationships/image" Target="../media/image134.png"/><Relationship Id="rId2" Type="http://schemas.openxmlformats.org/officeDocument/2006/relationships/tags" Target="../tags/tag442.xml"/><Relationship Id="rId16" Type="http://schemas.openxmlformats.org/officeDocument/2006/relationships/tags" Target="../tags/tag456.xml"/><Relationship Id="rId20" Type="http://schemas.openxmlformats.org/officeDocument/2006/relationships/notesSlide" Target="../notesSlides/notesSlide30.xml"/><Relationship Id="rId29" Type="http://schemas.openxmlformats.org/officeDocument/2006/relationships/image" Target="../media/image22.png"/><Relationship Id="rId1" Type="http://schemas.openxmlformats.org/officeDocument/2006/relationships/vmlDrawing" Target="../drawings/vmlDrawing26.vml"/><Relationship Id="rId6" Type="http://schemas.openxmlformats.org/officeDocument/2006/relationships/tags" Target="../tags/tag446.xml"/><Relationship Id="rId11" Type="http://schemas.openxmlformats.org/officeDocument/2006/relationships/tags" Target="../tags/tag451.xml"/><Relationship Id="rId24" Type="http://schemas.openxmlformats.org/officeDocument/2006/relationships/image" Target="../media/image18.png"/><Relationship Id="rId32" Type="http://schemas.openxmlformats.org/officeDocument/2006/relationships/image" Target="../media/image127.png"/><Relationship Id="rId5" Type="http://schemas.openxmlformats.org/officeDocument/2006/relationships/tags" Target="../tags/tag445.xml"/><Relationship Id="rId15" Type="http://schemas.openxmlformats.org/officeDocument/2006/relationships/tags" Target="../tags/tag455.xml"/><Relationship Id="rId23" Type="http://schemas.openxmlformats.org/officeDocument/2006/relationships/image" Target="../media/image17.png"/><Relationship Id="rId28" Type="http://schemas.openxmlformats.org/officeDocument/2006/relationships/image" Target="../media/image47.png"/><Relationship Id="rId10" Type="http://schemas.openxmlformats.org/officeDocument/2006/relationships/tags" Target="../tags/tag450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33.png"/><Relationship Id="rId4" Type="http://schemas.openxmlformats.org/officeDocument/2006/relationships/tags" Target="../tags/tag444.xml"/><Relationship Id="rId9" Type="http://schemas.openxmlformats.org/officeDocument/2006/relationships/tags" Target="../tags/tag449.xml"/><Relationship Id="rId14" Type="http://schemas.openxmlformats.org/officeDocument/2006/relationships/tags" Target="../tags/tag454.xml"/><Relationship Id="rId22" Type="http://schemas.openxmlformats.org/officeDocument/2006/relationships/image" Target="../media/image136.emf"/><Relationship Id="rId27" Type="http://schemas.openxmlformats.org/officeDocument/2006/relationships/image" Target="../media/image27.png"/><Relationship Id="rId30" Type="http://schemas.openxmlformats.org/officeDocument/2006/relationships/image" Target="../media/image46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tags" Target="../tags/tag465.xml"/><Relationship Id="rId13" Type="http://schemas.openxmlformats.org/officeDocument/2006/relationships/tags" Target="../tags/tag470.xml"/><Relationship Id="rId18" Type="http://schemas.openxmlformats.org/officeDocument/2006/relationships/tags" Target="../tags/tag475.xml"/><Relationship Id="rId26" Type="http://schemas.openxmlformats.org/officeDocument/2006/relationships/image" Target="../media/image18.png"/><Relationship Id="rId3" Type="http://schemas.openxmlformats.org/officeDocument/2006/relationships/tags" Target="../tags/tag460.xml"/><Relationship Id="rId21" Type="http://schemas.openxmlformats.org/officeDocument/2006/relationships/slideLayout" Target="../slideLayouts/slideLayout2.xml"/><Relationship Id="rId34" Type="http://schemas.openxmlformats.org/officeDocument/2006/relationships/image" Target="../media/image134.png"/><Relationship Id="rId7" Type="http://schemas.openxmlformats.org/officeDocument/2006/relationships/tags" Target="../tags/tag464.xml"/><Relationship Id="rId12" Type="http://schemas.openxmlformats.org/officeDocument/2006/relationships/tags" Target="../tags/tag469.xml"/><Relationship Id="rId17" Type="http://schemas.openxmlformats.org/officeDocument/2006/relationships/tags" Target="../tags/tag474.xml"/><Relationship Id="rId25" Type="http://schemas.openxmlformats.org/officeDocument/2006/relationships/image" Target="../media/image17.png"/><Relationship Id="rId33" Type="http://schemas.openxmlformats.org/officeDocument/2006/relationships/image" Target="../media/image127.png"/><Relationship Id="rId38" Type="http://schemas.openxmlformats.org/officeDocument/2006/relationships/image" Target="../media/image139.png"/><Relationship Id="rId2" Type="http://schemas.openxmlformats.org/officeDocument/2006/relationships/tags" Target="../tags/tag459.xml"/><Relationship Id="rId16" Type="http://schemas.openxmlformats.org/officeDocument/2006/relationships/tags" Target="../tags/tag473.xml"/><Relationship Id="rId20" Type="http://schemas.openxmlformats.org/officeDocument/2006/relationships/tags" Target="../tags/tag477.xml"/><Relationship Id="rId29" Type="http://schemas.openxmlformats.org/officeDocument/2006/relationships/image" Target="../media/image27.png"/><Relationship Id="rId1" Type="http://schemas.openxmlformats.org/officeDocument/2006/relationships/vmlDrawing" Target="../drawings/vmlDrawing27.vml"/><Relationship Id="rId6" Type="http://schemas.openxmlformats.org/officeDocument/2006/relationships/tags" Target="../tags/tag463.xml"/><Relationship Id="rId11" Type="http://schemas.openxmlformats.org/officeDocument/2006/relationships/tags" Target="../tags/tag468.xml"/><Relationship Id="rId24" Type="http://schemas.openxmlformats.org/officeDocument/2006/relationships/image" Target="../media/image137.emf"/><Relationship Id="rId32" Type="http://schemas.openxmlformats.org/officeDocument/2006/relationships/image" Target="../media/image133.png"/><Relationship Id="rId37" Type="http://schemas.openxmlformats.org/officeDocument/2006/relationships/image" Target="../media/image22.png"/><Relationship Id="rId5" Type="http://schemas.openxmlformats.org/officeDocument/2006/relationships/tags" Target="../tags/tag462.xml"/><Relationship Id="rId15" Type="http://schemas.openxmlformats.org/officeDocument/2006/relationships/tags" Target="../tags/tag472.xml"/><Relationship Id="rId23" Type="http://schemas.openxmlformats.org/officeDocument/2006/relationships/oleObject" Target="../embeddings/oleObject27.bin"/><Relationship Id="rId28" Type="http://schemas.openxmlformats.org/officeDocument/2006/relationships/image" Target="../media/image26.png"/><Relationship Id="rId36" Type="http://schemas.openxmlformats.org/officeDocument/2006/relationships/image" Target="../media/image138.png"/><Relationship Id="rId10" Type="http://schemas.openxmlformats.org/officeDocument/2006/relationships/tags" Target="../tags/tag467.xml"/><Relationship Id="rId19" Type="http://schemas.openxmlformats.org/officeDocument/2006/relationships/tags" Target="../tags/tag476.xml"/><Relationship Id="rId31" Type="http://schemas.openxmlformats.org/officeDocument/2006/relationships/image" Target="../media/image131.png"/><Relationship Id="rId4" Type="http://schemas.openxmlformats.org/officeDocument/2006/relationships/tags" Target="../tags/tag461.xml"/><Relationship Id="rId9" Type="http://schemas.openxmlformats.org/officeDocument/2006/relationships/tags" Target="../tags/tag466.xml"/><Relationship Id="rId14" Type="http://schemas.openxmlformats.org/officeDocument/2006/relationships/tags" Target="../tags/tag471.xml"/><Relationship Id="rId22" Type="http://schemas.openxmlformats.org/officeDocument/2006/relationships/notesSlide" Target="../notesSlides/notesSlide31.xml"/><Relationship Id="rId27" Type="http://schemas.openxmlformats.org/officeDocument/2006/relationships/image" Target="../media/image25.png"/><Relationship Id="rId30" Type="http://schemas.openxmlformats.org/officeDocument/2006/relationships/image" Target="../media/image47.png"/><Relationship Id="rId35" Type="http://schemas.openxmlformats.org/officeDocument/2006/relationships/image" Target="../media/image135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tags" Target="../tags/tag484.xml"/><Relationship Id="rId13" Type="http://schemas.openxmlformats.org/officeDocument/2006/relationships/tags" Target="../tags/tag489.xml"/><Relationship Id="rId18" Type="http://schemas.openxmlformats.org/officeDocument/2006/relationships/tags" Target="../tags/tag494.xml"/><Relationship Id="rId26" Type="http://schemas.openxmlformats.org/officeDocument/2006/relationships/image" Target="../media/image26.png"/><Relationship Id="rId3" Type="http://schemas.openxmlformats.org/officeDocument/2006/relationships/tags" Target="../tags/tag479.xml"/><Relationship Id="rId21" Type="http://schemas.openxmlformats.org/officeDocument/2006/relationships/oleObject" Target="../embeddings/oleObject28.bin"/><Relationship Id="rId34" Type="http://schemas.openxmlformats.org/officeDocument/2006/relationships/image" Target="../media/image22.png"/><Relationship Id="rId7" Type="http://schemas.openxmlformats.org/officeDocument/2006/relationships/tags" Target="../tags/tag483.xml"/><Relationship Id="rId12" Type="http://schemas.openxmlformats.org/officeDocument/2006/relationships/tags" Target="../tags/tag488.xml"/><Relationship Id="rId17" Type="http://schemas.openxmlformats.org/officeDocument/2006/relationships/tags" Target="../tags/tag493.xml"/><Relationship Id="rId25" Type="http://schemas.openxmlformats.org/officeDocument/2006/relationships/image" Target="../media/image25.png"/><Relationship Id="rId33" Type="http://schemas.openxmlformats.org/officeDocument/2006/relationships/image" Target="../media/image145.png"/><Relationship Id="rId2" Type="http://schemas.openxmlformats.org/officeDocument/2006/relationships/tags" Target="../tags/tag478.xml"/><Relationship Id="rId16" Type="http://schemas.openxmlformats.org/officeDocument/2006/relationships/tags" Target="../tags/tag492.xml"/><Relationship Id="rId20" Type="http://schemas.openxmlformats.org/officeDocument/2006/relationships/notesSlide" Target="../notesSlides/notesSlide32.xml"/><Relationship Id="rId29" Type="http://schemas.openxmlformats.org/officeDocument/2006/relationships/image" Target="../media/image142.png"/><Relationship Id="rId1" Type="http://schemas.openxmlformats.org/officeDocument/2006/relationships/vmlDrawing" Target="../drawings/vmlDrawing28.vml"/><Relationship Id="rId6" Type="http://schemas.openxmlformats.org/officeDocument/2006/relationships/tags" Target="../tags/tag482.xml"/><Relationship Id="rId11" Type="http://schemas.openxmlformats.org/officeDocument/2006/relationships/tags" Target="../tags/tag487.xml"/><Relationship Id="rId24" Type="http://schemas.openxmlformats.org/officeDocument/2006/relationships/image" Target="../media/image18.png"/><Relationship Id="rId32" Type="http://schemas.openxmlformats.org/officeDocument/2006/relationships/image" Target="../media/image144.png"/><Relationship Id="rId5" Type="http://schemas.openxmlformats.org/officeDocument/2006/relationships/tags" Target="../tags/tag481.xml"/><Relationship Id="rId15" Type="http://schemas.openxmlformats.org/officeDocument/2006/relationships/tags" Target="../tags/tag491.xml"/><Relationship Id="rId23" Type="http://schemas.openxmlformats.org/officeDocument/2006/relationships/image" Target="../media/image17.png"/><Relationship Id="rId28" Type="http://schemas.openxmlformats.org/officeDocument/2006/relationships/image" Target="../media/image141.png"/><Relationship Id="rId10" Type="http://schemas.openxmlformats.org/officeDocument/2006/relationships/tags" Target="../tags/tag486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143.png"/><Relationship Id="rId4" Type="http://schemas.openxmlformats.org/officeDocument/2006/relationships/tags" Target="../tags/tag480.xml"/><Relationship Id="rId9" Type="http://schemas.openxmlformats.org/officeDocument/2006/relationships/tags" Target="../tags/tag485.xml"/><Relationship Id="rId14" Type="http://schemas.openxmlformats.org/officeDocument/2006/relationships/tags" Target="../tags/tag490.xml"/><Relationship Id="rId22" Type="http://schemas.openxmlformats.org/officeDocument/2006/relationships/image" Target="../media/image140.emf"/><Relationship Id="rId27" Type="http://schemas.openxmlformats.org/officeDocument/2006/relationships/image" Target="../media/image27.png"/><Relationship Id="rId30" Type="http://schemas.openxmlformats.org/officeDocument/2006/relationships/image" Target="../media/image80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tags" Target="../tags/tag501.xml"/><Relationship Id="rId13" Type="http://schemas.openxmlformats.org/officeDocument/2006/relationships/tags" Target="../tags/tag506.xml"/><Relationship Id="rId18" Type="http://schemas.openxmlformats.org/officeDocument/2006/relationships/tags" Target="../tags/tag511.xml"/><Relationship Id="rId26" Type="http://schemas.openxmlformats.org/officeDocument/2006/relationships/image" Target="../media/image26.png"/><Relationship Id="rId3" Type="http://schemas.openxmlformats.org/officeDocument/2006/relationships/tags" Target="../tags/tag496.xml"/><Relationship Id="rId21" Type="http://schemas.openxmlformats.org/officeDocument/2006/relationships/oleObject" Target="../embeddings/oleObject29.bin"/><Relationship Id="rId34" Type="http://schemas.openxmlformats.org/officeDocument/2006/relationships/image" Target="../media/image22.png"/><Relationship Id="rId7" Type="http://schemas.openxmlformats.org/officeDocument/2006/relationships/tags" Target="../tags/tag500.xml"/><Relationship Id="rId12" Type="http://schemas.openxmlformats.org/officeDocument/2006/relationships/tags" Target="../tags/tag505.xml"/><Relationship Id="rId17" Type="http://schemas.openxmlformats.org/officeDocument/2006/relationships/tags" Target="../tags/tag510.xml"/><Relationship Id="rId25" Type="http://schemas.openxmlformats.org/officeDocument/2006/relationships/image" Target="../media/image25.png"/><Relationship Id="rId33" Type="http://schemas.openxmlformats.org/officeDocument/2006/relationships/image" Target="../media/image150.png"/><Relationship Id="rId2" Type="http://schemas.openxmlformats.org/officeDocument/2006/relationships/tags" Target="../tags/tag495.xml"/><Relationship Id="rId16" Type="http://schemas.openxmlformats.org/officeDocument/2006/relationships/tags" Target="../tags/tag509.xml"/><Relationship Id="rId20" Type="http://schemas.openxmlformats.org/officeDocument/2006/relationships/notesSlide" Target="../notesSlides/notesSlide33.xml"/><Relationship Id="rId29" Type="http://schemas.openxmlformats.org/officeDocument/2006/relationships/image" Target="../media/image148.png"/><Relationship Id="rId1" Type="http://schemas.openxmlformats.org/officeDocument/2006/relationships/vmlDrawing" Target="../drawings/vmlDrawing29.vml"/><Relationship Id="rId6" Type="http://schemas.openxmlformats.org/officeDocument/2006/relationships/tags" Target="../tags/tag499.xml"/><Relationship Id="rId11" Type="http://schemas.openxmlformats.org/officeDocument/2006/relationships/tags" Target="../tags/tag504.xml"/><Relationship Id="rId24" Type="http://schemas.openxmlformats.org/officeDocument/2006/relationships/image" Target="../media/image18.png"/><Relationship Id="rId32" Type="http://schemas.openxmlformats.org/officeDocument/2006/relationships/image" Target="../media/image149.png"/><Relationship Id="rId5" Type="http://schemas.openxmlformats.org/officeDocument/2006/relationships/tags" Target="../tags/tag498.xml"/><Relationship Id="rId15" Type="http://schemas.openxmlformats.org/officeDocument/2006/relationships/tags" Target="../tags/tag508.xml"/><Relationship Id="rId23" Type="http://schemas.openxmlformats.org/officeDocument/2006/relationships/image" Target="../media/image17.png"/><Relationship Id="rId28" Type="http://schemas.openxmlformats.org/officeDocument/2006/relationships/image" Target="../media/image147.png"/><Relationship Id="rId10" Type="http://schemas.openxmlformats.org/officeDocument/2006/relationships/tags" Target="../tags/tag503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81.png"/><Relationship Id="rId4" Type="http://schemas.openxmlformats.org/officeDocument/2006/relationships/tags" Target="../tags/tag497.xml"/><Relationship Id="rId9" Type="http://schemas.openxmlformats.org/officeDocument/2006/relationships/tags" Target="../tags/tag502.xml"/><Relationship Id="rId14" Type="http://schemas.openxmlformats.org/officeDocument/2006/relationships/tags" Target="../tags/tag507.xml"/><Relationship Id="rId22" Type="http://schemas.openxmlformats.org/officeDocument/2006/relationships/image" Target="../media/image146.emf"/><Relationship Id="rId27" Type="http://schemas.openxmlformats.org/officeDocument/2006/relationships/image" Target="../media/image27.png"/><Relationship Id="rId30" Type="http://schemas.openxmlformats.org/officeDocument/2006/relationships/image" Target="../media/image80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tags" Target="../tags/tag518.xml"/><Relationship Id="rId13" Type="http://schemas.openxmlformats.org/officeDocument/2006/relationships/tags" Target="../tags/tag523.xml"/><Relationship Id="rId18" Type="http://schemas.openxmlformats.org/officeDocument/2006/relationships/tags" Target="../tags/tag528.xml"/><Relationship Id="rId26" Type="http://schemas.openxmlformats.org/officeDocument/2006/relationships/image" Target="../media/image25.png"/><Relationship Id="rId3" Type="http://schemas.openxmlformats.org/officeDocument/2006/relationships/tags" Target="../tags/tag513.xml"/><Relationship Id="rId21" Type="http://schemas.openxmlformats.org/officeDocument/2006/relationships/notesSlide" Target="../notesSlides/notesSlide34.xml"/><Relationship Id="rId34" Type="http://schemas.openxmlformats.org/officeDocument/2006/relationships/image" Target="../media/image157.png"/><Relationship Id="rId7" Type="http://schemas.openxmlformats.org/officeDocument/2006/relationships/tags" Target="../tags/tag517.xml"/><Relationship Id="rId12" Type="http://schemas.openxmlformats.org/officeDocument/2006/relationships/tags" Target="../tags/tag522.xml"/><Relationship Id="rId17" Type="http://schemas.openxmlformats.org/officeDocument/2006/relationships/tags" Target="../tags/tag527.xml"/><Relationship Id="rId25" Type="http://schemas.openxmlformats.org/officeDocument/2006/relationships/image" Target="../media/image18.png"/><Relationship Id="rId33" Type="http://schemas.openxmlformats.org/officeDocument/2006/relationships/image" Target="../media/image156.png"/><Relationship Id="rId2" Type="http://schemas.openxmlformats.org/officeDocument/2006/relationships/tags" Target="../tags/tag512.xml"/><Relationship Id="rId16" Type="http://schemas.openxmlformats.org/officeDocument/2006/relationships/tags" Target="../tags/tag526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52.png"/><Relationship Id="rId1" Type="http://schemas.openxmlformats.org/officeDocument/2006/relationships/vmlDrawing" Target="../drawings/vmlDrawing30.vml"/><Relationship Id="rId6" Type="http://schemas.openxmlformats.org/officeDocument/2006/relationships/tags" Target="../tags/tag516.xml"/><Relationship Id="rId11" Type="http://schemas.openxmlformats.org/officeDocument/2006/relationships/tags" Target="../tags/tag521.xml"/><Relationship Id="rId24" Type="http://schemas.openxmlformats.org/officeDocument/2006/relationships/image" Target="../media/image17.png"/><Relationship Id="rId32" Type="http://schemas.openxmlformats.org/officeDocument/2006/relationships/image" Target="../media/image155.png"/><Relationship Id="rId5" Type="http://schemas.openxmlformats.org/officeDocument/2006/relationships/tags" Target="../tags/tag515.xml"/><Relationship Id="rId15" Type="http://schemas.openxmlformats.org/officeDocument/2006/relationships/tags" Target="../tags/tag525.xml"/><Relationship Id="rId23" Type="http://schemas.openxmlformats.org/officeDocument/2006/relationships/image" Target="../media/image151.emf"/><Relationship Id="rId28" Type="http://schemas.openxmlformats.org/officeDocument/2006/relationships/image" Target="../media/image27.png"/><Relationship Id="rId36" Type="http://schemas.openxmlformats.org/officeDocument/2006/relationships/image" Target="../media/image72.png"/><Relationship Id="rId10" Type="http://schemas.openxmlformats.org/officeDocument/2006/relationships/tags" Target="../tags/tag520.xml"/><Relationship Id="rId19" Type="http://schemas.openxmlformats.org/officeDocument/2006/relationships/tags" Target="../tags/tag529.xml"/><Relationship Id="rId31" Type="http://schemas.openxmlformats.org/officeDocument/2006/relationships/image" Target="../media/image154.png"/><Relationship Id="rId4" Type="http://schemas.openxmlformats.org/officeDocument/2006/relationships/tags" Target="../tags/tag514.xml"/><Relationship Id="rId9" Type="http://schemas.openxmlformats.org/officeDocument/2006/relationships/tags" Target="../tags/tag519.xml"/><Relationship Id="rId14" Type="http://schemas.openxmlformats.org/officeDocument/2006/relationships/tags" Target="../tags/tag524.xml"/><Relationship Id="rId22" Type="http://schemas.openxmlformats.org/officeDocument/2006/relationships/oleObject" Target="../embeddings/oleObject30.bin"/><Relationship Id="rId27" Type="http://schemas.openxmlformats.org/officeDocument/2006/relationships/image" Target="../media/image26.png"/><Relationship Id="rId30" Type="http://schemas.openxmlformats.org/officeDocument/2006/relationships/image" Target="../media/image153.png"/><Relationship Id="rId35" Type="http://schemas.openxmlformats.org/officeDocument/2006/relationships/image" Target="../media/image158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tags" Target="../tags/tag536.xml"/><Relationship Id="rId13" Type="http://schemas.openxmlformats.org/officeDocument/2006/relationships/tags" Target="../tags/tag541.xml"/><Relationship Id="rId18" Type="http://schemas.openxmlformats.org/officeDocument/2006/relationships/tags" Target="../tags/tag546.xml"/><Relationship Id="rId26" Type="http://schemas.openxmlformats.org/officeDocument/2006/relationships/image" Target="../media/image25.png"/><Relationship Id="rId3" Type="http://schemas.openxmlformats.org/officeDocument/2006/relationships/tags" Target="../tags/tag531.xml"/><Relationship Id="rId21" Type="http://schemas.openxmlformats.org/officeDocument/2006/relationships/notesSlide" Target="../notesSlides/notesSlide35.xml"/><Relationship Id="rId34" Type="http://schemas.openxmlformats.org/officeDocument/2006/relationships/image" Target="../media/image157.png"/><Relationship Id="rId7" Type="http://schemas.openxmlformats.org/officeDocument/2006/relationships/tags" Target="../tags/tag535.xml"/><Relationship Id="rId12" Type="http://schemas.openxmlformats.org/officeDocument/2006/relationships/tags" Target="../tags/tag540.xml"/><Relationship Id="rId17" Type="http://schemas.openxmlformats.org/officeDocument/2006/relationships/tags" Target="../tags/tag545.xml"/><Relationship Id="rId25" Type="http://schemas.openxmlformats.org/officeDocument/2006/relationships/image" Target="../media/image18.png"/><Relationship Id="rId33" Type="http://schemas.openxmlformats.org/officeDocument/2006/relationships/image" Target="../media/image156.png"/><Relationship Id="rId2" Type="http://schemas.openxmlformats.org/officeDocument/2006/relationships/tags" Target="../tags/tag530.xml"/><Relationship Id="rId16" Type="http://schemas.openxmlformats.org/officeDocument/2006/relationships/tags" Target="../tags/tag544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52.png"/><Relationship Id="rId1" Type="http://schemas.openxmlformats.org/officeDocument/2006/relationships/vmlDrawing" Target="../drawings/vmlDrawing31.vml"/><Relationship Id="rId6" Type="http://schemas.openxmlformats.org/officeDocument/2006/relationships/tags" Target="../tags/tag534.xml"/><Relationship Id="rId11" Type="http://schemas.openxmlformats.org/officeDocument/2006/relationships/tags" Target="../tags/tag539.xml"/><Relationship Id="rId24" Type="http://schemas.openxmlformats.org/officeDocument/2006/relationships/image" Target="../media/image17.png"/><Relationship Id="rId32" Type="http://schemas.openxmlformats.org/officeDocument/2006/relationships/image" Target="../media/image162.png"/><Relationship Id="rId5" Type="http://schemas.openxmlformats.org/officeDocument/2006/relationships/tags" Target="../tags/tag533.xml"/><Relationship Id="rId15" Type="http://schemas.openxmlformats.org/officeDocument/2006/relationships/tags" Target="../tags/tag543.xml"/><Relationship Id="rId23" Type="http://schemas.openxmlformats.org/officeDocument/2006/relationships/image" Target="../media/image159.emf"/><Relationship Id="rId28" Type="http://schemas.openxmlformats.org/officeDocument/2006/relationships/image" Target="../media/image27.png"/><Relationship Id="rId36" Type="http://schemas.openxmlformats.org/officeDocument/2006/relationships/image" Target="../media/image72.png"/><Relationship Id="rId10" Type="http://schemas.openxmlformats.org/officeDocument/2006/relationships/tags" Target="../tags/tag538.xml"/><Relationship Id="rId19" Type="http://schemas.openxmlformats.org/officeDocument/2006/relationships/tags" Target="../tags/tag547.xml"/><Relationship Id="rId31" Type="http://schemas.openxmlformats.org/officeDocument/2006/relationships/image" Target="../media/image161.png"/><Relationship Id="rId4" Type="http://schemas.openxmlformats.org/officeDocument/2006/relationships/tags" Target="../tags/tag532.xml"/><Relationship Id="rId9" Type="http://schemas.openxmlformats.org/officeDocument/2006/relationships/tags" Target="../tags/tag537.xml"/><Relationship Id="rId14" Type="http://schemas.openxmlformats.org/officeDocument/2006/relationships/tags" Target="../tags/tag542.xml"/><Relationship Id="rId22" Type="http://schemas.openxmlformats.org/officeDocument/2006/relationships/oleObject" Target="../embeddings/oleObject31.bin"/><Relationship Id="rId27" Type="http://schemas.openxmlformats.org/officeDocument/2006/relationships/image" Target="../media/image26.png"/><Relationship Id="rId30" Type="http://schemas.openxmlformats.org/officeDocument/2006/relationships/image" Target="../media/image160.png"/><Relationship Id="rId35" Type="http://schemas.openxmlformats.org/officeDocument/2006/relationships/image" Target="../media/image158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tags" Target="../tags/tag554.xml"/><Relationship Id="rId13" Type="http://schemas.openxmlformats.org/officeDocument/2006/relationships/tags" Target="../tags/tag559.xml"/><Relationship Id="rId18" Type="http://schemas.openxmlformats.org/officeDocument/2006/relationships/tags" Target="../tags/tag564.xml"/><Relationship Id="rId26" Type="http://schemas.openxmlformats.org/officeDocument/2006/relationships/image" Target="../media/image17.png"/><Relationship Id="rId39" Type="http://schemas.openxmlformats.org/officeDocument/2006/relationships/image" Target="../media/image154.png"/><Relationship Id="rId3" Type="http://schemas.openxmlformats.org/officeDocument/2006/relationships/tags" Target="../tags/tag549.xml"/><Relationship Id="rId21" Type="http://schemas.openxmlformats.org/officeDocument/2006/relationships/tags" Target="../tags/tag567.xml"/><Relationship Id="rId34" Type="http://schemas.openxmlformats.org/officeDocument/2006/relationships/image" Target="../media/image166.png"/><Relationship Id="rId7" Type="http://schemas.openxmlformats.org/officeDocument/2006/relationships/tags" Target="../tags/tag553.xml"/><Relationship Id="rId12" Type="http://schemas.openxmlformats.org/officeDocument/2006/relationships/tags" Target="../tags/tag558.xml"/><Relationship Id="rId17" Type="http://schemas.openxmlformats.org/officeDocument/2006/relationships/tags" Target="../tags/tag563.xml"/><Relationship Id="rId25" Type="http://schemas.openxmlformats.org/officeDocument/2006/relationships/image" Target="../media/image163.emf"/><Relationship Id="rId33" Type="http://schemas.openxmlformats.org/officeDocument/2006/relationships/image" Target="../media/image165.png"/><Relationship Id="rId38" Type="http://schemas.openxmlformats.org/officeDocument/2006/relationships/image" Target="../media/image72.png"/><Relationship Id="rId2" Type="http://schemas.openxmlformats.org/officeDocument/2006/relationships/tags" Target="../tags/tag548.xml"/><Relationship Id="rId16" Type="http://schemas.openxmlformats.org/officeDocument/2006/relationships/tags" Target="../tags/tag562.xml"/><Relationship Id="rId20" Type="http://schemas.openxmlformats.org/officeDocument/2006/relationships/tags" Target="../tags/tag566.xml"/><Relationship Id="rId29" Type="http://schemas.openxmlformats.org/officeDocument/2006/relationships/image" Target="../media/image26.png"/><Relationship Id="rId1" Type="http://schemas.openxmlformats.org/officeDocument/2006/relationships/vmlDrawing" Target="../drawings/vmlDrawing32.vml"/><Relationship Id="rId6" Type="http://schemas.openxmlformats.org/officeDocument/2006/relationships/tags" Target="../tags/tag552.xml"/><Relationship Id="rId11" Type="http://schemas.openxmlformats.org/officeDocument/2006/relationships/tags" Target="../tags/tag557.xml"/><Relationship Id="rId24" Type="http://schemas.openxmlformats.org/officeDocument/2006/relationships/oleObject" Target="../embeddings/oleObject32.bin"/><Relationship Id="rId32" Type="http://schemas.openxmlformats.org/officeDocument/2006/relationships/image" Target="../media/image164.png"/><Relationship Id="rId37" Type="http://schemas.openxmlformats.org/officeDocument/2006/relationships/image" Target="../media/image169.png"/><Relationship Id="rId40" Type="http://schemas.openxmlformats.org/officeDocument/2006/relationships/image" Target="../media/image170.png"/><Relationship Id="rId5" Type="http://schemas.openxmlformats.org/officeDocument/2006/relationships/tags" Target="../tags/tag551.xml"/><Relationship Id="rId15" Type="http://schemas.openxmlformats.org/officeDocument/2006/relationships/tags" Target="../tags/tag561.xml"/><Relationship Id="rId23" Type="http://schemas.openxmlformats.org/officeDocument/2006/relationships/notesSlide" Target="../notesSlides/notesSlide36.xml"/><Relationship Id="rId28" Type="http://schemas.openxmlformats.org/officeDocument/2006/relationships/image" Target="../media/image25.png"/><Relationship Id="rId36" Type="http://schemas.openxmlformats.org/officeDocument/2006/relationships/image" Target="../media/image168.png"/><Relationship Id="rId10" Type="http://schemas.openxmlformats.org/officeDocument/2006/relationships/tags" Target="../tags/tag556.xml"/><Relationship Id="rId19" Type="http://schemas.openxmlformats.org/officeDocument/2006/relationships/tags" Target="../tags/tag565.xml"/><Relationship Id="rId31" Type="http://schemas.openxmlformats.org/officeDocument/2006/relationships/image" Target="../media/image99.png"/><Relationship Id="rId4" Type="http://schemas.openxmlformats.org/officeDocument/2006/relationships/tags" Target="../tags/tag550.xml"/><Relationship Id="rId9" Type="http://schemas.openxmlformats.org/officeDocument/2006/relationships/tags" Target="../tags/tag555.xml"/><Relationship Id="rId14" Type="http://schemas.openxmlformats.org/officeDocument/2006/relationships/tags" Target="../tags/tag560.xml"/><Relationship Id="rId22" Type="http://schemas.openxmlformats.org/officeDocument/2006/relationships/slideLayout" Target="../slideLayouts/slideLayout2.xml"/><Relationship Id="rId27" Type="http://schemas.openxmlformats.org/officeDocument/2006/relationships/image" Target="../media/image18.png"/><Relationship Id="rId30" Type="http://schemas.openxmlformats.org/officeDocument/2006/relationships/image" Target="../media/image27.png"/><Relationship Id="rId35" Type="http://schemas.openxmlformats.org/officeDocument/2006/relationships/image" Target="../media/image167.pn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tags" Target="../tags/tag574.xml"/><Relationship Id="rId13" Type="http://schemas.openxmlformats.org/officeDocument/2006/relationships/tags" Target="../tags/tag579.xml"/><Relationship Id="rId18" Type="http://schemas.openxmlformats.org/officeDocument/2006/relationships/tags" Target="../tags/tag584.xml"/><Relationship Id="rId26" Type="http://schemas.openxmlformats.org/officeDocument/2006/relationships/image" Target="../media/image25.png"/><Relationship Id="rId3" Type="http://schemas.openxmlformats.org/officeDocument/2006/relationships/tags" Target="../tags/tag569.xml"/><Relationship Id="rId21" Type="http://schemas.openxmlformats.org/officeDocument/2006/relationships/notesSlide" Target="../notesSlides/notesSlide37.xml"/><Relationship Id="rId34" Type="http://schemas.openxmlformats.org/officeDocument/2006/relationships/image" Target="../media/image176.png"/><Relationship Id="rId7" Type="http://schemas.openxmlformats.org/officeDocument/2006/relationships/tags" Target="../tags/tag573.xml"/><Relationship Id="rId12" Type="http://schemas.openxmlformats.org/officeDocument/2006/relationships/tags" Target="../tags/tag578.xml"/><Relationship Id="rId17" Type="http://schemas.openxmlformats.org/officeDocument/2006/relationships/tags" Target="../tags/tag583.xml"/><Relationship Id="rId25" Type="http://schemas.openxmlformats.org/officeDocument/2006/relationships/image" Target="../media/image18.png"/><Relationship Id="rId33" Type="http://schemas.openxmlformats.org/officeDocument/2006/relationships/image" Target="../media/image175.png"/><Relationship Id="rId2" Type="http://schemas.openxmlformats.org/officeDocument/2006/relationships/tags" Target="../tags/tag568.xml"/><Relationship Id="rId16" Type="http://schemas.openxmlformats.org/officeDocument/2006/relationships/tags" Target="../tags/tag582.xml"/><Relationship Id="rId20" Type="http://schemas.openxmlformats.org/officeDocument/2006/relationships/slideLayout" Target="../slideLayouts/slideLayout2.xml"/><Relationship Id="rId29" Type="http://schemas.openxmlformats.org/officeDocument/2006/relationships/image" Target="../media/image172.png"/><Relationship Id="rId1" Type="http://schemas.openxmlformats.org/officeDocument/2006/relationships/vmlDrawing" Target="../drawings/vmlDrawing33.vml"/><Relationship Id="rId6" Type="http://schemas.openxmlformats.org/officeDocument/2006/relationships/tags" Target="../tags/tag572.xml"/><Relationship Id="rId11" Type="http://schemas.openxmlformats.org/officeDocument/2006/relationships/tags" Target="../tags/tag577.xml"/><Relationship Id="rId24" Type="http://schemas.openxmlformats.org/officeDocument/2006/relationships/image" Target="../media/image17.png"/><Relationship Id="rId32" Type="http://schemas.openxmlformats.org/officeDocument/2006/relationships/image" Target="../media/image169.png"/><Relationship Id="rId5" Type="http://schemas.openxmlformats.org/officeDocument/2006/relationships/tags" Target="../tags/tag571.xml"/><Relationship Id="rId15" Type="http://schemas.openxmlformats.org/officeDocument/2006/relationships/tags" Target="../tags/tag581.xml"/><Relationship Id="rId23" Type="http://schemas.openxmlformats.org/officeDocument/2006/relationships/image" Target="../media/image171.emf"/><Relationship Id="rId28" Type="http://schemas.openxmlformats.org/officeDocument/2006/relationships/image" Target="../media/image27.png"/><Relationship Id="rId36" Type="http://schemas.openxmlformats.org/officeDocument/2006/relationships/image" Target="../media/image72.png"/><Relationship Id="rId10" Type="http://schemas.openxmlformats.org/officeDocument/2006/relationships/tags" Target="../tags/tag576.xml"/><Relationship Id="rId19" Type="http://schemas.openxmlformats.org/officeDocument/2006/relationships/tags" Target="../tags/tag585.xml"/><Relationship Id="rId31" Type="http://schemas.openxmlformats.org/officeDocument/2006/relationships/image" Target="../media/image174.png"/><Relationship Id="rId4" Type="http://schemas.openxmlformats.org/officeDocument/2006/relationships/tags" Target="../tags/tag570.xml"/><Relationship Id="rId9" Type="http://schemas.openxmlformats.org/officeDocument/2006/relationships/tags" Target="../tags/tag575.xml"/><Relationship Id="rId14" Type="http://schemas.openxmlformats.org/officeDocument/2006/relationships/tags" Target="../tags/tag580.xml"/><Relationship Id="rId22" Type="http://schemas.openxmlformats.org/officeDocument/2006/relationships/oleObject" Target="../embeddings/oleObject33.bin"/><Relationship Id="rId27" Type="http://schemas.openxmlformats.org/officeDocument/2006/relationships/image" Target="../media/image26.png"/><Relationship Id="rId30" Type="http://schemas.openxmlformats.org/officeDocument/2006/relationships/image" Target="../media/image173.png"/><Relationship Id="rId35" Type="http://schemas.openxmlformats.org/officeDocument/2006/relationships/image" Target="../media/image17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7" Type="http://schemas.openxmlformats.org/officeDocument/2006/relationships/image" Target="../media/image15.pn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14.png"/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38.xml"/><Relationship Id="rId13" Type="http://schemas.openxmlformats.org/officeDocument/2006/relationships/image" Target="../media/image181.png"/><Relationship Id="rId3" Type="http://schemas.openxmlformats.org/officeDocument/2006/relationships/tags" Target="../tags/tag588.xml"/><Relationship Id="rId7" Type="http://schemas.openxmlformats.org/officeDocument/2006/relationships/slideLayout" Target="../slideLayouts/slideLayout2.xml"/><Relationship Id="rId12" Type="http://schemas.openxmlformats.org/officeDocument/2006/relationships/image" Target="../media/image180.png"/><Relationship Id="rId2" Type="http://schemas.openxmlformats.org/officeDocument/2006/relationships/tags" Target="../tags/tag587.xml"/><Relationship Id="rId1" Type="http://schemas.openxmlformats.org/officeDocument/2006/relationships/tags" Target="../tags/tag586.xml"/><Relationship Id="rId6" Type="http://schemas.openxmlformats.org/officeDocument/2006/relationships/tags" Target="../tags/tag591.xml"/><Relationship Id="rId11" Type="http://schemas.openxmlformats.org/officeDocument/2006/relationships/image" Target="../media/image179.png"/><Relationship Id="rId5" Type="http://schemas.openxmlformats.org/officeDocument/2006/relationships/tags" Target="../tags/tag590.xml"/><Relationship Id="rId10" Type="http://schemas.openxmlformats.org/officeDocument/2006/relationships/image" Target="../media/image5.png"/><Relationship Id="rId4" Type="http://schemas.openxmlformats.org/officeDocument/2006/relationships/tags" Target="../tags/tag589.xml"/><Relationship Id="rId9" Type="http://schemas.openxmlformats.org/officeDocument/2006/relationships/image" Target="../media/image17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27.xml"/><Relationship Id="rId13" Type="http://schemas.openxmlformats.org/officeDocument/2006/relationships/tags" Target="../tags/tag32.xml"/><Relationship Id="rId18" Type="http://schemas.openxmlformats.org/officeDocument/2006/relationships/image" Target="../media/image17.png"/><Relationship Id="rId3" Type="http://schemas.openxmlformats.org/officeDocument/2006/relationships/tags" Target="../tags/tag22.xml"/><Relationship Id="rId21" Type="http://schemas.openxmlformats.org/officeDocument/2006/relationships/image" Target="../media/image20.png"/><Relationship Id="rId7" Type="http://schemas.openxmlformats.org/officeDocument/2006/relationships/tags" Target="../tags/tag26.xml"/><Relationship Id="rId12" Type="http://schemas.openxmlformats.org/officeDocument/2006/relationships/tags" Target="../tags/tag31.xml"/><Relationship Id="rId17" Type="http://schemas.openxmlformats.org/officeDocument/2006/relationships/image" Target="../media/image16.emf"/><Relationship Id="rId2" Type="http://schemas.openxmlformats.org/officeDocument/2006/relationships/tags" Target="../tags/tag21.xml"/><Relationship Id="rId16" Type="http://schemas.openxmlformats.org/officeDocument/2006/relationships/oleObject" Target="../embeddings/oleObject1.bin"/><Relationship Id="rId20" Type="http://schemas.openxmlformats.org/officeDocument/2006/relationships/image" Target="../media/image19.png"/><Relationship Id="rId1" Type="http://schemas.openxmlformats.org/officeDocument/2006/relationships/vmlDrawing" Target="../drawings/vmlDrawing1.v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image" Target="../media/image23.png"/><Relationship Id="rId5" Type="http://schemas.openxmlformats.org/officeDocument/2006/relationships/tags" Target="../tags/tag24.xml"/><Relationship Id="rId15" Type="http://schemas.openxmlformats.org/officeDocument/2006/relationships/notesSlide" Target="../notesSlides/notesSlide3.xml"/><Relationship Id="rId23" Type="http://schemas.openxmlformats.org/officeDocument/2006/relationships/image" Target="../media/image22.png"/><Relationship Id="rId10" Type="http://schemas.openxmlformats.org/officeDocument/2006/relationships/tags" Target="../tags/tag29.xml"/><Relationship Id="rId19" Type="http://schemas.openxmlformats.org/officeDocument/2006/relationships/image" Target="../media/image18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slideLayout" Target="../slideLayouts/slideLayout2.xml"/><Relationship Id="rId22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tags" Target="../tags/tag44.xml"/><Relationship Id="rId18" Type="http://schemas.openxmlformats.org/officeDocument/2006/relationships/slideLayout" Target="../slideLayouts/slideLayout2.xml"/><Relationship Id="rId26" Type="http://schemas.openxmlformats.org/officeDocument/2006/relationships/image" Target="../media/image27.png"/><Relationship Id="rId3" Type="http://schemas.openxmlformats.org/officeDocument/2006/relationships/tags" Target="../tags/tag34.xml"/><Relationship Id="rId21" Type="http://schemas.openxmlformats.org/officeDocument/2006/relationships/image" Target="../media/image24.emf"/><Relationship Id="rId7" Type="http://schemas.openxmlformats.org/officeDocument/2006/relationships/tags" Target="../tags/tag38.xml"/><Relationship Id="rId12" Type="http://schemas.openxmlformats.org/officeDocument/2006/relationships/tags" Target="../tags/tag43.xml"/><Relationship Id="rId17" Type="http://schemas.openxmlformats.org/officeDocument/2006/relationships/tags" Target="../tags/tag48.xml"/><Relationship Id="rId25" Type="http://schemas.openxmlformats.org/officeDocument/2006/relationships/image" Target="../media/image26.png"/><Relationship Id="rId2" Type="http://schemas.openxmlformats.org/officeDocument/2006/relationships/tags" Target="../tags/tag33.xml"/><Relationship Id="rId16" Type="http://schemas.openxmlformats.org/officeDocument/2006/relationships/tags" Target="../tags/tag47.xml"/><Relationship Id="rId20" Type="http://schemas.openxmlformats.org/officeDocument/2006/relationships/oleObject" Target="../embeddings/oleObject2.bin"/><Relationship Id="rId29" Type="http://schemas.openxmlformats.org/officeDocument/2006/relationships/image" Target="../media/image30.png"/><Relationship Id="rId1" Type="http://schemas.openxmlformats.org/officeDocument/2006/relationships/vmlDrawing" Target="../drawings/vmlDrawing2.vml"/><Relationship Id="rId6" Type="http://schemas.openxmlformats.org/officeDocument/2006/relationships/tags" Target="../tags/tag37.xml"/><Relationship Id="rId11" Type="http://schemas.openxmlformats.org/officeDocument/2006/relationships/tags" Target="../tags/tag42.xml"/><Relationship Id="rId24" Type="http://schemas.openxmlformats.org/officeDocument/2006/relationships/image" Target="../media/image25.png"/><Relationship Id="rId32" Type="http://schemas.openxmlformats.org/officeDocument/2006/relationships/image" Target="../media/image33.png"/><Relationship Id="rId5" Type="http://schemas.openxmlformats.org/officeDocument/2006/relationships/tags" Target="../tags/tag36.xml"/><Relationship Id="rId15" Type="http://schemas.openxmlformats.org/officeDocument/2006/relationships/tags" Target="../tags/tag46.xml"/><Relationship Id="rId23" Type="http://schemas.openxmlformats.org/officeDocument/2006/relationships/image" Target="../media/image18.png"/><Relationship Id="rId28" Type="http://schemas.openxmlformats.org/officeDocument/2006/relationships/image" Target="../media/image29.png"/><Relationship Id="rId10" Type="http://schemas.openxmlformats.org/officeDocument/2006/relationships/tags" Target="../tags/tag41.xml"/><Relationship Id="rId19" Type="http://schemas.openxmlformats.org/officeDocument/2006/relationships/notesSlide" Target="../notesSlides/notesSlide4.xml"/><Relationship Id="rId31" Type="http://schemas.openxmlformats.org/officeDocument/2006/relationships/image" Target="../media/image32.png"/><Relationship Id="rId4" Type="http://schemas.openxmlformats.org/officeDocument/2006/relationships/tags" Target="../tags/tag35.xml"/><Relationship Id="rId9" Type="http://schemas.openxmlformats.org/officeDocument/2006/relationships/tags" Target="../tags/tag40.xml"/><Relationship Id="rId14" Type="http://schemas.openxmlformats.org/officeDocument/2006/relationships/tags" Target="../tags/tag45.xml"/><Relationship Id="rId22" Type="http://schemas.openxmlformats.org/officeDocument/2006/relationships/image" Target="../media/image17.png"/><Relationship Id="rId27" Type="http://schemas.openxmlformats.org/officeDocument/2006/relationships/image" Target="../media/image28.png"/><Relationship Id="rId30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55.xml"/><Relationship Id="rId13" Type="http://schemas.openxmlformats.org/officeDocument/2006/relationships/tags" Target="../tags/tag60.xml"/><Relationship Id="rId18" Type="http://schemas.openxmlformats.org/officeDocument/2006/relationships/tags" Target="../tags/tag65.xml"/><Relationship Id="rId26" Type="http://schemas.openxmlformats.org/officeDocument/2006/relationships/image" Target="../media/image26.png"/><Relationship Id="rId3" Type="http://schemas.openxmlformats.org/officeDocument/2006/relationships/tags" Target="../tags/tag50.xml"/><Relationship Id="rId21" Type="http://schemas.openxmlformats.org/officeDocument/2006/relationships/oleObject" Target="../embeddings/oleObject3.bin"/><Relationship Id="rId34" Type="http://schemas.openxmlformats.org/officeDocument/2006/relationships/image" Target="../media/image33.png"/><Relationship Id="rId7" Type="http://schemas.openxmlformats.org/officeDocument/2006/relationships/tags" Target="../tags/tag54.xml"/><Relationship Id="rId12" Type="http://schemas.openxmlformats.org/officeDocument/2006/relationships/tags" Target="../tags/tag59.xml"/><Relationship Id="rId17" Type="http://schemas.openxmlformats.org/officeDocument/2006/relationships/tags" Target="../tags/tag64.xml"/><Relationship Id="rId25" Type="http://schemas.openxmlformats.org/officeDocument/2006/relationships/image" Target="../media/image25.png"/><Relationship Id="rId33" Type="http://schemas.openxmlformats.org/officeDocument/2006/relationships/image" Target="../media/image40.png"/><Relationship Id="rId2" Type="http://schemas.openxmlformats.org/officeDocument/2006/relationships/tags" Target="../tags/tag49.xml"/><Relationship Id="rId16" Type="http://schemas.openxmlformats.org/officeDocument/2006/relationships/tags" Target="../tags/tag63.xml"/><Relationship Id="rId20" Type="http://schemas.openxmlformats.org/officeDocument/2006/relationships/notesSlide" Target="../notesSlides/notesSlide5.xml"/><Relationship Id="rId29" Type="http://schemas.openxmlformats.org/officeDocument/2006/relationships/image" Target="../media/image36.png"/><Relationship Id="rId1" Type="http://schemas.openxmlformats.org/officeDocument/2006/relationships/vmlDrawing" Target="../drawings/vmlDrawing3.vml"/><Relationship Id="rId6" Type="http://schemas.openxmlformats.org/officeDocument/2006/relationships/tags" Target="../tags/tag53.xml"/><Relationship Id="rId11" Type="http://schemas.openxmlformats.org/officeDocument/2006/relationships/tags" Target="../tags/tag58.xml"/><Relationship Id="rId24" Type="http://schemas.openxmlformats.org/officeDocument/2006/relationships/image" Target="../media/image18.png"/><Relationship Id="rId32" Type="http://schemas.openxmlformats.org/officeDocument/2006/relationships/image" Target="../media/image39.png"/><Relationship Id="rId5" Type="http://schemas.openxmlformats.org/officeDocument/2006/relationships/tags" Target="../tags/tag52.xml"/><Relationship Id="rId15" Type="http://schemas.openxmlformats.org/officeDocument/2006/relationships/tags" Target="../tags/tag62.xml"/><Relationship Id="rId23" Type="http://schemas.openxmlformats.org/officeDocument/2006/relationships/image" Target="../media/image17.png"/><Relationship Id="rId28" Type="http://schemas.openxmlformats.org/officeDocument/2006/relationships/image" Target="../media/image35.png"/><Relationship Id="rId10" Type="http://schemas.openxmlformats.org/officeDocument/2006/relationships/tags" Target="../tags/tag57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38.png"/><Relationship Id="rId4" Type="http://schemas.openxmlformats.org/officeDocument/2006/relationships/tags" Target="../tags/tag51.xml"/><Relationship Id="rId9" Type="http://schemas.openxmlformats.org/officeDocument/2006/relationships/tags" Target="../tags/tag56.xml"/><Relationship Id="rId14" Type="http://schemas.openxmlformats.org/officeDocument/2006/relationships/tags" Target="../tags/tag61.xml"/><Relationship Id="rId22" Type="http://schemas.openxmlformats.org/officeDocument/2006/relationships/image" Target="../media/image34.emf"/><Relationship Id="rId27" Type="http://schemas.openxmlformats.org/officeDocument/2006/relationships/image" Target="../media/image27.png"/><Relationship Id="rId30" Type="http://schemas.openxmlformats.org/officeDocument/2006/relationships/image" Target="../media/image3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72.xml"/><Relationship Id="rId13" Type="http://schemas.openxmlformats.org/officeDocument/2006/relationships/tags" Target="../tags/tag77.xml"/><Relationship Id="rId18" Type="http://schemas.openxmlformats.org/officeDocument/2006/relationships/tags" Target="../tags/tag82.xml"/><Relationship Id="rId26" Type="http://schemas.openxmlformats.org/officeDocument/2006/relationships/image" Target="../media/image26.png"/><Relationship Id="rId3" Type="http://schemas.openxmlformats.org/officeDocument/2006/relationships/tags" Target="../tags/tag67.xml"/><Relationship Id="rId21" Type="http://schemas.openxmlformats.org/officeDocument/2006/relationships/oleObject" Target="../embeddings/oleObject4.bin"/><Relationship Id="rId34" Type="http://schemas.openxmlformats.org/officeDocument/2006/relationships/image" Target="../media/image33.png"/><Relationship Id="rId7" Type="http://schemas.openxmlformats.org/officeDocument/2006/relationships/tags" Target="../tags/tag71.xml"/><Relationship Id="rId12" Type="http://schemas.openxmlformats.org/officeDocument/2006/relationships/tags" Target="../tags/tag76.xml"/><Relationship Id="rId17" Type="http://schemas.openxmlformats.org/officeDocument/2006/relationships/tags" Target="../tags/tag81.xml"/><Relationship Id="rId25" Type="http://schemas.openxmlformats.org/officeDocument/2006/relationships/image" Target="../media/image25.png"/><Relationship Id="rId33" Type="http://schemas.openxmlformats.org/officeDocument/2006/relationships/image" Target="../media/image44.png"/><Relationship Id="rId2" Type="http://schemas.openxmlformats.org/officeDocument/2006/relationships/tags" Target="../tags/tag66.xml"/><Relationship Id="rId16" Type="http://schemas.openxmlformats.org/officeDocument/2006/relationships/tags" Target="../tags/tag80.xml"/><Relationship Id="rId20" Type="http://schemas.openxmlformats.org/officeDocument/2006/relationships/notesSlide" Target="../notesSlides/notesSlide6.xml"/><Relationship Id="rId29" Type="http://schemas.openxmlformats.org/officeDocument/2006/relationships/image" Target="../media/image37.png"/><Relationship Id="rId1" Type="http://schemas.openxmlformats.org/officeDocument/2006/relationships/vmlDrawing" Target="../drawings/vmlDrawing4.vml"/><Relationship Id="rId6" Type="http://schemas.openxmlformats.org/officeDocument/2006/relationships/tags" Target="../tags/tag70.xml"/><Relationship Id="rId11" Type="http://schemas.openxmlformats.org/officeDocument/2006/relationships/tags" Target="../tags/tag75.xml"/><Relationship Id="rId24" Type="http://schemas.openxmlformats.org/officeDocument/2006/relationships/image" Target="../media/image18.png"/><Relationship Id="rId32" Type="http://schemas.openxmlformats.org/officeDocument/2006/relationships/image" Target="../media/image43.png"/><Relationship Id="rId5" Type="http://schemas.openxmlformats.org/officeDocument/2006/relationships/tags" Target="../tags/tag69.xml"/><Relationship Id="rId15" Type="http://schemas.openxmlformats.org/officeDocument/2006/relationships/tags" Target="../tags/tag79.xml"/><Relationship Id="rId23" Type="http://schemas.openxmlformats.org/officeDocument/2006/relationships/image" Target="../media/image17.png"/><Relationship Id="rId28" Type="http://schemas.openxmlformats.org/officeDocument/2006/relationships/image" Target="../media/image39.png"/><Relationship Id="rId10" Type="http://schemas.openxmlformats.org/officeDocument/2006/relationships/tags" Target="../tags/tag74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2.png"/><Relationship Id="rId4" Type="http://schemas.openxmlformats.org/officeDocument/2006/relationships/tags" Target="../tags/tag68.xml"/><Relationship Id="rId9" Type="http://schemas.openxmlformats.org/officeDocument/2006/relationships/tags" Target="../tags/tag73.xml"/><Relationship Id="rId14" Type="http://schemas.openxmlformats.org/officeDocument/2006/relationships/tags" Target="../tags/tag78.xml"/><Relationship Id="rId22" Type="http://schemas.openxmlformats.org/officeDocument/2006/relationships/image" Target="../media/image41.emf"/><Relationship Id="rId27" Type="http://schemas.openxmlformats.org/officeDocument/2006/relationships/image" Target="../media/image27.png"/><Relationship Id="rId30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18" Type="http://schemas.openxmlformats.org/officeDocument/2006/relationships/tags" Target="../tags/tag99.xml"/><Relationship Id="rId26" Type="http://schemas.openxmlformats.org/officeDocument/2006/relationships/image" Target="../media/image18.png"/><Relationship Id="rId3" Type="http://schemas.openxmlformats.org/officeDocument/2006/relationships/tags" Target="../tags/tag84.xml"/><Relationship Id="rId21" Type="http://schemas.openxmlformats.org/officeDocument/2006/relationships/oleObject" Target="../embeddings/oleObject5.bin"/><Relationship Id="rId34" Type="http://schemas.openxmlformats.org/officeDocument/2006/relationships/image" Target="../media/image33.png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5" Type="http://schemas.openxmlformats.org/officeDocument/2006/relationships/image" Target="../media/image17.png"/><Relationship Id="rId33" Type="http://schemas.openxmlformats.org/officeDocument/2006/relationships/image" Target="../media/image51.png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0" Type="http://schemas.openxmlformats.org/officeDocument/2006/relationships/notesSlide" Target="../notesSlides/notesSlide7.xml"/><Relationship Id="rId29" Type="http://schemas.openxmlformats.org/officeDocument/2006/relationships/image" Target="../media/image27.png"/><Relationship Id="rId1" Type="http://schemas.openxmlformats.org/officeDocument/2006/relationships/vmlDrawing" Target="../drawings/vmlDrawing5.v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24" Type="http://schemas.openxmlformats.org/officeDocument/2006/relationships/image" Target="../media/image47.png"/><Relationship Id="rId32" Type="http://schemas.openxmlformats.org/officeDocument/2006/relationships/image" Target="../media/image50.png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23" Type="http://schemas.openxmlformats.org/officeDocument/2006/relationships/image" Target="../media/image46.png"/><Relationship Id="rId28" Type="http://schemas.openxmlformats.org/officeDocument/2006/relationships/image" Target="../media/image26.png"/><Relationship Id="rId10" Type="http://schemas.openxmlformats.org/officeDocument/2006/relationships/tags" Target="../tags/tag91.xml"/><Relationship Id="rId19" Type="http://schemas.openxmlformats.org/officeDocument/2006/relationships/slideLayout" Target="../slideLayouts/slideLayout2.xml"/><Relationship Id="rId31" Type="http://schemas.openxmlformats.org/officeDocument/2006/relationships/image" Target="../media/image49.png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Relationship Id="rId22" Type="http://schemas.openxmlformats.org/officeDocument/2006/relationships/image" Target="../media/image45.emf"/><Relationship Id="rId27" Type="http://schemas.openxmlformats.org/officeDocument/2006/relationships/image" Target="../media/image25.png"/><Relationship Id="rId30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1295400" y="2514600"/>
            <a:ext cx="70104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sz="3200" dirty="0" smtClean="0"/>
              <a:t>Calculus</a:t>
            </a:r>
          </a:p>
          <a:p>
            <a:pPr algn="ctr" eaLnBrk="1" hangingPunct="1"/>
            <a:r>
              <a:rPr lang="en-US" sz="3200" dirty="0"/>
              <a:t>W</a:t>
            </a:r>
            <a:r>
              <a:rPr lang="en-US" sz="3200" dirty="0" smtClean="0"/>
              <a:t> 17 April 2013</a:t>
            </a: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10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419100" y="1546862"/>
            <a:ext cx="3009900" cy="1295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5423918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89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8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580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3528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24600" y="609600"/>
            <a:ext cx="2588321" cy="8503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" name="Straight Connector 3"/>
          <p:cNvCxnSpPr/>
          <p:nvPr/>
        </p:nvCxnSpPr>
        <p:spPr bwMode="auto">
          <a:xfrm>
            <a:off x="6395720" y="1047451"/>
            <a:ext cx="18288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714" y="381000"/>
            <a:ext cx="2229744" cy="98281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714" y="1706884"/>
            <a:ext cx="2230126" cy="9829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52714" y="3055622"/>
            <a:ext cx="2230126" cy="98297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1554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11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381000" y="558800"/>
            <a:ext cx="1043678" cy="6350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8100773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17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1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8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2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580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3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3528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15000" y="609600"/>
            <a:ext cx="3268092" cy="85018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36" name="Straight Connector 35"/>
          <p:cNvCxnSpPr/>
          <p:nvPr/>
        </p:nvCxnSpPr>
        <p:spPr bwMode="auto">
          <a:xfrm>
            <a:off x="5788152" y="1047451"/>
            <a:ext cx="18288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707157"/>
            <a:ext cx="207480" cy="283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020824"/>
            <a:ext cx="170094" cy="264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361296"/>
            <a:ext cx="623681" cy="3968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052139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12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263392"/>
            <a:ext cx="1447800" cy="558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5864905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41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8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580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3528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707157"/>
            <a:ext cx="207480" cy="283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0909" y="609600"/>
            <a:ext cx="3476275" cy="85008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3" name="Straight Connector 42"/>
          <p:cNvCxnSpPr/>
          <p:nvPr/>
        </p:nvCxnSpPr>
        <p:spPr bwMode="auto">
          <a:xfrm>
            <a:off x="5676900" y="1047451"/>
            <a:ext cx="18288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60" y="6468393"/>
            <a:ext cx="816936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020824"/>
            <a:ext cx="170094" cy="264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361296"/>
            <a:ext cx="623681" cy="3968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73710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13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264777"/>
            <a:ext cx="1447800" cy="54827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4255590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65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8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688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99580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3528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707157"/>
            <a:ext cx="207480" cy="2834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10716" y="609600"/>
            <a:ext cx="3476660" cy="850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cxnSp>
        <p:nvCxnSpPr>
          <p:cNvPr id="43" name="Straight Connector 42"/>
          <p:cNvCxnSpPr/>
          <p:nvPr/>
        </p:nvCxnSpPr>
        <p:spPr bwMode="auto">
          <a:xfrm>
            <a:off x="5666014" y="1047451"/>
            <a:ext cx="182880" cy="0"/>
          </a:xfrm>
          <a:prstGeom prst="line">
            <a:avLst/>
          </a:prstGeom>
          <a:solidFill>
            <a:srgbClr val="FF6600">
              <a:alpha val="0"/>
            </a:srgb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67738" y="6468393"/>
            <a:ext cx="830380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020824"/>
            <a:ext cx="170094" cy="26421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361296"/>
            <a:ext cx="623681" cy="39688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2968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41189" y="3511550"/>
            <a:ext cx="3261623" cy="10670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705441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79372" y="2397125"/>
            <a:ext cx="2785257" cy="8288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67360" y="3511550"/>
            <a:ext cx="4209282" cy="9500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774689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431452" y="2590800"/>
            <a:ext cx="5374639" cy="685799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974682112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88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8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4840" y="381000"/>
            <a:ext cx="4119095" cy="1190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16577"/>
            <a:ext cx="4667853" cy="4342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2600"/>
            <a:ext cx="2381177" cy="41614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30044"/>
            <a:ext cx="4182157" cy="7300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16932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17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93700" y="4544288"/>
            <a:ext cx="4406900" cy="429768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2862964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802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607" y="609600"/>
            <a:ext cx="3364730" cy="7564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6191" y="3429000"/>
            <a:ext cx="3033496" cy="7543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7" y="55828"/>
            <a:ext cx="3124207" cy="711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6191" y="2794115"/>
            <a:ext cx="3034265" cy="3301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197" y="1600200"/>
            <a:ext cx="2405157" cy="80171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8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086867" y="4987641"/>
            <a:ext cx="2698298" cy="58521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568312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18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28588" y="457200"/>
            <a:ext cx="3452812" cy="93147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0334381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26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7038" y="457200"/>
            <a:ext cx="4554227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99" y="525422"/>
            <a:ext cx="2658200" cy="817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3069" y="838200"/>
            <a:ext cx="2191144" cy="830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98" y="1744622"/>
            <a:ext cx="3535033" cy="8177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306" y="2887622"/>
            <a:ext cx="3916070" cy="817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8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5443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19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471253"/>
            <a:ext cx="3352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0369234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50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90335" y="609600"/>
            <a:ext cx="3137615" cy="85045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2879" y="1727548"/>
            <a:ext cx="1907521" cy="5100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2879" y="3558294"/>
            <a:ext cx="2285630" cy="5099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92879" y="2791968"/>
            <a:ext cx="2078380" cy="37757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8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573974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 bwMode="auto">
          <a:xfrm>
            <a:off x="1473740" y="2394619"/>
            <a:ext cx="6196521" cy="2068762"/>
            <a:chOff x="594" y="864"/>
            <a:chExt cx="4168" cy="1392"/>
          </a:xfrm>
        </p:grpSpPr>
        <p:pic>
          <p:nvPicPr>
            <p:cNvPr id="3078" name="Picture 3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75" y="864"/>
              <a:ext cx="2806" cy="4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9" name="Picture 4" descr="txp_fig"/>
            <p:cNvPicPr>
              <a:picLocks noChangeAspect="1" noChangeArrowheads="1"/>
            </p:cNvPicPr>
            <p:nvPr>
              <p:custDataLst>
                <p:tags r:id="rId7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4" y="1341"/>
              <a:ext cx="4168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80" name="Picture 5" descr="txp_fig"/>
            <p:cNvPicPr>
              <a:picLocks noChangeAspect="1" noChangeArrowheads="1"/>
            </p:cNvPicPr>
            <p:nvPr>
              <p:custDataLst>
                <p:tags r:id="rId8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97" y="1820"/>
              <a:ext cx="1362" cy="4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075" name="Group 12"/>
          <p:cNvGrpSpPr>
            <a:grpSpLocks/>
          </p:cNvGrpSpPr>
          <p:nvPr/>
        </p:nvGrpSpPr>
        <p:grpSpPr bwMode="auto">
          <a:xfrm>
            <a:off x="2015610" y="0"/>
            <a:ext cx="5112781" cy="1280510"/>
            <a:chOff x="354" y="48"/>
            <a:chExt cx="5004" cy="1250"/>
          </a:xfrm>
        </p:grpSpPr>
        <p:pic>
          <p:nvPicPr>
            <p:cNvPr id="3076" name="Picture 10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4" y="48"/>
              <a:ext cx="500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077" name="Picture 11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4" name="Group 3"/>
          <p:cNvGrpSpPr/>
          <p:nvPr/>
        </p:nvGrpSpPr>
        <p:grpSpPr>
          <a:xfrm>
            <a:off x="1748796" y="5562600"/>
            <a:ext cx="5646408" cy="1305838"/>
            <a:chOff x="706533" y="4770837"/>
            <a:chExt cx="8035734" cy="1819884"/>
          </a:xfrm>
        </p:grpSpPr>
        <p:pic>
          <p:nvPicPr>
            <p:cNvPr id="2" name="Picture 1" descr="txp_fi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706533" y="4770837"/>
              <a:ext cx="8035734" cy="869695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3" name="Picture 2" descr="txp_fi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1602390" y="5721055"/>
              <a:ext cx="6244020" cy="869666"/>
            </a:xfrm>
            <a:prstGeom prst="rect">
              <a:avLst/>
            </a:prstGeom>
            <a:noFill/>
            <a:ln w="9525" cap="flat" cmpd="sng" algn="in">
              <a:noFill/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cap="flat" cmpd="sng" algn="in">
                  <a:solidFill>
                    <a:schemeClr val="tx1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prstShdw prst="shdw14" dist="35921" dir="2700000">
                      <a:scrgbClr r="0" g="0" b="0"/>
                    </a:prstShdw>
                  </a:effectLst>
                </a14:hiddenEffects>
              </a:ext>
              <a:ext uri="{31F19639-BCED-4A60-ADC4-E9642A236FB7}">
                <a14:hiddenScene3d xmlns:a14="http://schemas.microsoft.com/office/drawing/2010/main">
                  <a:camera prst="orthographicFront">
                    <a:rot lat="0" lon="0" rev="0"/>
                  </a:camera>
                  <a:lightRig rig="threePt" dir="t">
                    <a:rot lat="0" lon="0" rev="0"/>
                  </a:lightRig>
                </a14:hiddenScene3d>
              </a:ext>
              <a:ext uri="{E45631CC-5BF2-4C18-A39C-3461C7D3F71A}">
                <a14:hiddenSp3d xmlns:a14="http://schemas.microsoft.com/office/drawing/2010/main" extrusionH="457200">
                  <a:contourClr>
                    <a:srgbClr val="000000"/>
                  </a:contourClr>
                </a14:hiddenSp3d>
              </a:ext>
              <a:ext uri="{53640926-AAD7-44D8-BBD7-CCE9431645EC}">
                <a14:shadowObscured xmlns:a14="http://schemas.microsoft.com/office/drawing/2010/main"/>
              </a:ext>
            </a:extLst>
          </p:spPr>
        </p:pic>
      </p:grpSp>
    </p:spTree>
    <p:custDataLst>
      <p:tags r:id="rId1"/>
    </p:custDataLst>
    <p:extLst>
      <p:ext uri="{BB962C8B-B14F-4D97-AF65-F5344CB8AC3E}">
        <p14:creationId xmlns:p14="http://schemas.microsoft.com/office/powerpoint/2010/main" val="1012356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20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1676400"/>
            <a:ext cx="1676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0040011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87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45308" y="609600"/>
            <a:ext cx="2627670" cy="8505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16331"/>
            <a:ext cx="887282" cy="207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47917"/>
            <a:ext cx="1265981" cy="2266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55726"/>
            <a:ext cx="2777477" cy="377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3307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21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92785616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85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5206109"/>
            <a:ext cx="226943" cy="264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76800" y="381000"/>
            <a:ext cx="2683554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983" y="1905000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19400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7338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0200" y="859806"/>
            <a:ext cx="3515085" cy="7937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493245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22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85609567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709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35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24400" y="5206109"/>
            <a:ext cx="226943" cy="2643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181600" y="402606"/>
            <a:ext cx="2683554" cy="35939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41911" y="838200"/>
            <a:ext cx="3288311" cy="1057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84983" y="1905000"/>
            <a:ext cx="170060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2819400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66277" y="3733800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37711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23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2120576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95312893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33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126598" y="609600"/>
            <a:ext cx="2665089" cy="9832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925184"/>
            <a:ext cx="887282" cy="2073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34895"/>
            <a:ext cx="1265981" cy="22667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4971"/>
            <a:ext cx="2777477" cy="37751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0" name="Picture 29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98013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24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30200" y="4279900"/>
            <a:ext cx="3048000" cy="9271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273579468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9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0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411806" y="677423"/>
            <a:ext cx="2683914" cy="6173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76581"/>
            <a:ext cx="2112744" cy="30816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603326"/>
            <a:ext cx="1896847" cy="693968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713106"/>
            <a:ext cx="2359493" cy="3081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4393504"/>
            <a:ext cx="2143905" cy="69397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929" y="6468393"/>
            <a:ext cx="671998" cy="2237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29434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25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127000" y="1586631"/>
            <a:ext cx="4445000" cy="107599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563652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18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674" y="418578"/>
            <a:ext cx="4838073" cy="340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3069" y="838200"/>
            <a:ext cx="2191144" cy="830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99" y="525422"/>
            <a:ext cx="2658200" cy="817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98" y="1744622"/>
            <a:ext cx="3535033" cy="8177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306" y="2887622"/>
            <a:ext cx="3916070" cy="817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316012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26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39700" y="457200"/>
            <a:ext cx="3365500" cy="931474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22701070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606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9" name="Picture 8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27038" y="457200"/>
            <a:ext cx="4554227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525422"/>
            <a:ext cx="2512686" cy="817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883" y="838200"/>
            <a:ext cx="2191517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1744622"/>
            <a:ext cx="3389504" cy="817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2889839"/>
            <a:ext cx="3769096" cy="817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1296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127000" y="1586631"/>
            <a:ext cx="4216400" cy="107599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01116594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7089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674" y="418578"/>
            <a:ext cx="4838073" cy="340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40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525422"/>
            <a:ext cx="2512686" cy="817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2" name="Picture 4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883" y="838200"/>
            <a:ext cx="2191517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3" name="Picture 42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1744622"/>
            <a:ext cx="3389504" cy="817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2889839"/>
            <a:ext cx="3769096" cy="817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578061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28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180975" y="2819400"/>
            <a:ext cx="4581525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77120616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1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2644" y="418578"/>
            <a:ext cx="4082133" cy="320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525422"/>
            <a:ext cx="2512686" cy="81769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883" y="838200"/>
            <a:ext cx="2191517" cy="85030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1744622"/>
            <a:ext cx="3389504" cy="81779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9" name="Picture 38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63252" y="2889839"/>
            <a:ext cx="3769096" cy="817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16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17" descr="txp_fig"/>
          <p:cNvPicPr>
            <a:picLocks noChangeAspect="1" noChangeArrowheads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8" descr="txp_fig"/>
          <p:cNvPicPr>
            <a:picLocks noChangeAspect="1" noChangeArrowheads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47928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9" descr="txp_fig"/>
          <p:cNvPicPr>
            <a:picLocks noChangeAspect="1" noChangeArrowheads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20" descr="txp_fig"/>
          <p:cNvPicPr>
            <a:picLocks noChangeAspect="1" noChangeArrowheads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610536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29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127000" y="1586631"/>
            <a:ext cx="5435600" cy="1075992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08073528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37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3" name="Picture 1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5" name="Picture 17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7" name="Picture 18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8" name="Picture 19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9" name="Picture 20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1773" y="659198"/>
            <a:ext cx="3629827" cy="25520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525422"/>
            <a:ext cx="3330784" cy="8177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1744622"/>
            <a:ext cx="4499282" cy="817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5" name="Picture 4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2889839"/>
            <a:ext cx="4967641" cy="8178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2" name="Picture 31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61322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xp_fi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76200"/>
            <a:ext cx="7778977" cy="538584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666000"/>
            <a:ext cx="6552306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2496928"/>
            <a:ext cx="5236460" cy="53854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81200" y="3119054"/>
            <a:ext cx="6073012" cy="53854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4626040"/>
            <a:ext cx="5745156" cy="4793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9623" y="6197513"/>
            <a:ext cx="8856535" cy="5080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6662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30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28588" y="457200"/>
            <a:ext cx="4214812" cy="91206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70336878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61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55285" y="659198"/>
            <a:ext cx="3842803" cy="255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4" name="Picture 3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525422"/>
            <a:ext cx="3330784" cy="81779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1744622"/>
            <a:ext cx="4499282" cy="8178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2889839"/>
            <a:ext cx="4967641" cy="81785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53598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31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28588" y="381000"/>
            <a:ext cx="4214812" cy="98826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31159229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185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61490" y="659198"/>
            <a:ext cx="3630393" cy="25524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1" y="450266"/>
            <a:ext cx="3330798" cy="891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1669466"/>
            <a:ext cx="4498716" cy="891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2814683"/>
            <a:ext cx="5026415" cy="891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985704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32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206374" y="2773675"/>
            <a:ext cx="5722249" cy="988261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3839758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09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6108" y="6393237"/>
            <a:ext cx="823500" cy="27417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45111" y="659198"/>
            <a:ext cx="3063151" cy="24079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1" y="450266"/>
            <a:ext cx="3330798" cy="891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1669466"/>
            <a:ext cx="4498716" cy="891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2814683"/>
            <a:ext cx="5026415" cy="891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406440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33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27000" y="3964740"/>
            <a:ext cx="4292600" cy="49413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6252088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33" name="Chart" r:id="rId23" imgW="4572000" imgH="5143500" progId="MSGraph.Chart.8">
                  <p:embed followColorScheme="full"/>
                </p:oleObj>
              </mc:Choice>
              <mc:Fallback>
                <p:oleObj name="Chart" r:id="rId23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95815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" name="Picture 1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217403" y="659198"/>
            <a:ext cx="3843411" cy="25526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1" y="450266"/>
            <a:ext cx="3330798" cy="8914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5" name="Picture 34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05703" y="1050446"/>
            <a:ext cx="1685897" cy="63763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1669466"/>
            <a:ext cx="4498716" cy="8913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520" y="2814683"/>
            <a:ext cx="5026415" cy="89165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73865" y="4605677"/>
            <a:ext cx="4558851" cy="8916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3" name="Picture 3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3745" y="4899358"/>
            <a:ext cx="1215197" cy="2495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15647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34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93700" y="3365500"/>
            <a:ext cx="33401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6363067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57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0" y="609600"/>
            <a:ext cx="3364344" cy="7563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447800" y="3429000"/>
            <a:ext cx="2106246" cy="7545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55828"/>
            <a:ext cx="3124200" cy="71112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36351" y="2794115"/>
            <a:ext cx="3033944" cy="3300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600200"/>
            <a:ext cx="2405152" cy="80171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884709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35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30200" y="1509332"/>
            <a:ext cx="3022600" cy="9144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37498644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81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" name="Picture 2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414" y="609600"/>
            <a:ext cx="3365116" cy="7564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585532"/>
            <a:ext cx="2105624" cy="75436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197" y="55828"/>
            <a:ext cx="3124207" cy="7111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44011"/>
            <a:ext cx="3191172" cy="3933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415376"/>
            <a:ext cx="2405162" cy="80172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2" y="6468393"/>
            <a:ext cx="672211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0565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36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3873018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47908294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05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381000"/>
            <a:ext cx="291030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28800"/>
            <a:ext cx="3041814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41364" y="2781822"/>
            <a:ext cx="3041449" cy="37749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7600"/>
            <a:ext cx="3041814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762000"/>
            <a:ext cx="3647711" cy="3775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3411" y="1222615"/>
            <a:ext cx="1833688" cy="3402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64459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37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2590800"/>
            <a:ext cx="39624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406286384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29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381000"/>
            <a:ext cx="2910301" cy="320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4684" y="1828800"/>
            <a:ext cx="3098122" cy="3774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81822"/>
            <a:ext cx="3098501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84684" y="3657600"/>
            <a:ext cx="3098122" cy="3774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4000" y="762000"/>
            <a:ext cx="3647711" cy="37758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93411" y="1222615"/>
            <a:ext cx="1833688" cy="34020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7185727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54BDC97D-852C-42C5-AB33-C937F0105AD2}" type="slidenum">
              <a:rPr lang="en-US"/>
              <a:pPr/>
              <a:t>38</a:t>
            </a:fld>
            <a:endParaRPr lang="en-US"/>
          </a:p>
        </p:txBody>
      </p:sp>
      <p:sp>
        <p:nvSpPr>
          <p:cNvPr id="55501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5011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2" name="Rectangle 4"/>
          <p:cNvSpPr>
            <a:spLocks noChangeArrowheads="1"/>
          </p:cNvSpPr>
          <p:nvPr/>
        </p:nvSpPr>
        <p:spPr bwMode="auto">
          <a:xfrm>
            <a:off x="381000" y="4419600"/>
            <a:ext cx="42672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3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5014" name="Rectangle 6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5015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6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7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5018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5019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5020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5021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5022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5622516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53" name="Chart" r:id="rId24" imgW="4572000" imgH="5143500" progId="MSGraph.Chart.8">
                  <p:embed followColorScheme="full"/>
                </p:oleObj>
              </mc:Choice>
              <mc:Fallback>
                <p:oleObj name="Chart" r:id="rId24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5023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5024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5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6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7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5028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5029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555094" name="Picture 86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181600"/>
            <a:ext cx="2930525" cy="303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581400" y="5172212"/>
            <a:ext cx="2288729" cy="37786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55107" name="Rectangle 99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" name="Picture 4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81822" y="381000"/>
            <a:ext cx="629224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867422"/>
            <a:ext cx="207473" cy="28343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819400"/>
            <a:ext cx="207473" cy="26416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58644"/>
            <a:ext cx="1493130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1" name="Picture 10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56742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20"/>
            </p:custDataLst>
          </p:nvPr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339928" y="841665"/>
            <a:ext cx="3041820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21"/>
            </p:custDataLst>
          </p:nvPr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743200" y="1298865"/>
            <a:ext cx="6122198" cy="3775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2003187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50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5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5012" grpId="0" animBg="1"/>
      <p:bldOleChart spid="555022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F5DC6092-679B-4E7E-A0F7-5C6B9B516D3D}" type="slidenum">
              <a:rPr lang="en-US"/>
              <a:pPr/>
              <a:t>39</a:t>
            </a:fld>
            <a:endParaRPr lang="en-US"/>
          </a:p>
        </p:txBody>
      </p:sp>
      <p:sp>
        <p:nvSpPr>
          <p:cNvPr id="550914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0915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6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0917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8" name="Rectangle 6"/>
          <p:cNvSpPr>
            <a:spLocks noChangeArrowheads="1"/>
          </p:cNvSpPr>
          <p:nvPr/>
        </p:nvSpPr>
        <p:spPr bwMode="auto">
          <a:xfrm>
            <a:off x="381000" y="3490920"/>
            <a:ext cx="360680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0919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0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1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0922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0923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0924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0925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0926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49657351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7" name="Chart" r:id="rId22" imgW="4572000" imgH="5143500" progId="MSGraph.Chart.8">
                  <p:embed followColorScheme="full"/>
                </p:oleObj>
              </mc:Choice>
              <mc:Fallback>
                <p:oleObj name="Chart" r:id="rId22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0927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0928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29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0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1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0932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0933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1007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42361" y="457200"/>
            <a:ext cx="4516106" cy="39684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68372"/>
            <a:ext cx="2796927" cy="37753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4" name="Picture 13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52600"/>
            <a:ext cx="2588321" cy="41608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755199" y="994029"/>
            <a:ext cx="4195229" cy="37757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05261" y="1411226"/>
            <a:ext cx="1776739" cy="3027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3" name="Picture 1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95381"/>
            <a:ext cx="2457142" cy="37758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9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246821" y="6468393"/>
            <a:ext cx="672213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3999806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0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0918" grpId="0" animBg="1"/>
      <p:bldOleChart spid="5509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2"/>
          <p:cNvGrpSpPr>
            <a:grpSpLocks/>
          </p:cNvGrpSpPr>
          <p:nvPr/>
        </p:nvGrpSpPr>
        <p:grpSpPr bwMode="auto">
          <a:xfrm>
            <a:off x="1192213" y="2397125"/>
            <a:ext cx="6757987" cy="2062163"/>
            <a:chOff x="824" y="1197"/>
            <a:chExt cx="4257" cy="1299"/>
          </a:xfrm>
        </p:grpSpPr>
        <p:pic>
          <p:nvPicPr>
            <p:cNvPr id="5123" name="Picture 3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5" y="1197"/>
              <a:ext cx="2054" cy="67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5124" name="Picture 4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24" y="1899"/>
              <a:ext cx="4257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770" name="Group 2"/>
          <p:cNvGrpSpPr>
            <a:grpSpLocks/>
          </p:cNvGrpSpPr>
          <p:nvPr/>
        </p:nvGrpSpPr>
        <p:grpSpPr bwMode="auto">
          <a:xfrm>
            <a:off x="1125538" y="228600"/>
            <a:ext cx="6816725" cy="2946400"/>
            <a:chOff x="709" y="48"/>
            <a:chExt cx="4294" cy="1856"/>
          </a:xfrm>
        </p:grpSpPr>
        <p:pic>
          <p:nvPicPr>
            <p:cNvPr id="32774" name="Picture 3" descr="txp_fig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9" y="48"/>
              <a:ext cx="429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5" name="Picture 4" descr="txp_fig"/>
            <p:cNvPicPr>
              <a:picLocks noChangeAspect="1" noChangeArrowheads="1"/>
            </p:cNvPicPr>
            <p:nvPr>
              <p:custDataLst>
                <p:tags r:id="rId5"/>
              </p:custDataLst>
            </p:nvPr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4" y="701"/>
              <a:ext cx="3584" cy="59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6" name="Picture 5" descr="txp_fig"/>
            <p:cNvPicPr>
              <a:picLocks noChangeAspect="1" noChangeArrowheads="1"/>
            </p:cNvPicPr>
            <p:nvPr>
              <p:custDataLst>
                <p:tags r:id="rId6"/>
              </p:custDataLst>
            </p:nvPr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7" y="1344"/>
              <a:ext cx="2277" cy="5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  <p:grpSp>
        <p:nvGrpSpPr>
          <p:cNvPr id="32771" name="Group 6"/>
          <p:cNvGrpSpPr>
            <a:grpSpLocks/>
          </p:cNvGrpSpPr>
          <p:nvPr/>
        </p:nvGrpSpPr>
        <p:grpSpPr bwMode="auto">
          <a:xfrm>
            <a:off x="415925" y="4464050"/>
            <a:ext cx="8308975" cy="1860550"/>
            <a:chOff x="190" y="1324"/>
            <a:chExt cx="5234" cy="1172"/>
          </a:xfrm>
        </p:grpSpPr>
        <p:pic>
          <p:nvPicPr>
            <p:cNvPr id="32772" name="Picture 7" descr="txp_fig"/>
            <p:cNvPicPr>
              <a:picLocks noChangeAspect="1" noChangeArrowheads="1"/>
            </p:cNvPicPr>
            <p:nvPr>
              <p:custDataLst>
                <p:tags r:id="rId2"/>
              </p:custDataLst>
            </p:nvPr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9" y="1324"/>
              <a:ext cx="4117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32773" name="Picture 8" descr="txp_fig"/>
            <p:cNvPicPr>
              <a:picLocks noChangeAspect="1" noChangeArrowheads="1"/>
            </p:cNvPicPr>
            <p:nvPr>
              <p:custDataLst>
                <p:tags r:id="rId3"/>
              </p:custDataLst>
            </p:nvPr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" y="2026"/>
              <a:ext cx="5234" cy="47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BBE0E3">
                      <a:alpha val="0"/>
                    </a:srgbClr>
                  </a:solidFill>
                </a14:hiddenFill>
              </a:ext>
              <a:ext uri="{91240B29-F687-4F45-9708-019B960494DF}">
                <a14:hiddenLine xmlns:a14="http://schemas.microsoft.com/office/drawing/2010/main" w="9525" algn="in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9CC02955-6E7E-4E3C-B79B-D6616A8D3F3A}" type="slidenum">
              <a:rPr lang="en-US"/>
              <a:pPr/>
              <a:t>5</a:t>
            </a:fld>
            <a:endParaRPr lang="en-US"/>
          </a:p>
        </p:txBody>
      </p:sp>
      <p:sp>
        <p:nvSpPr>
          <p:cNvPr id="54681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buFontTx/>
              <a:buAutoNum type="romanLcPeriod"/>
            </a:pPr>
            <a:r>
              <a:rPr lang="en-US"/>
              <a:t>2</a:t>
            </a:r>
          </a:p>
        </p:txBody>
      </p:sp>
      <p:sp>
        <p:nvSpPr>
          <p:cNvPr id="546819" name="Rectangle 3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0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6821" name="Rectangle 5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22" name="Line 6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3" name="Line 7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4" name="Line 8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6825" name="Line 9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6826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6827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6828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 smtClean="0">
                  <a:latin typeface="Tahoma" charset="0"/>
                </a:rPr>
                <a:t>0 of 5</a:t>
              </a:r>
              <a:endParaRPr lang="en-US" sz="1400" b="1">
                <a:latin typeface="Tahoma" charset="0"/>
              </a:endParaRPr>
            </a:p>
          </p:txBody>
        </p:sp>
      </p:grpSp>
      <p:graphicFrame>
        <p:nvGraphicFramePr>
          <p:cNvPr id="546829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23075067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43" name="Chart" r:id="rId16" imgW="4572000" imgH="5143500" progId="MSGraph.Chart.8">
                  <p:embed followColorScheme="full"/>
                </p:oleObj>
              </mc:Choice>
              <mc:Fallback>
                <p:oleObj name="Chart" r:id="rId16" imgW="4572000" imgH="5143500" progId="MSGraph.Chart.8">
                  <p:embed followColorScheme="full"/>
                  <p:pic>
                    <p:nvPicPr>
                      <p:cNvPr id="0" name="Picture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6830" name="Rectangle 14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833" name="Rectangle 17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6900" name="Rectangle 84"/>
          <p:cNvSpPr>
            <a:spLocks noChangeArrowheads="1"/>
          </p:cNvSpPr>
          <p:nvPr/>
        </p:nvSpPr>
        <p:spPr bwMode="auto">
          <a:xfrm>
            <a:off x="381000" y="2667000"/>
            <a:ext cx="685800" cy="609600"/>
          </a:xfrm>
          <a:prstGeom prst="rect">
            <a:avLst/>
          </a:prstGeom>
          <a:solidFill>
            <a:schemeClr val="bg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6901" name="Picture 85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6902" name="Picture 86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9" name="Picture 8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1868488"/>
            <a:ext cx="170234" cy="26443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Picture 9" descr="txp_fi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219200" y="2798067"/>
            <a:ext cx="207077" cy="26365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crgbClr r="0" g="0" b="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339820" y="6468393"/>
            <a:ext cx="1330981" cy="1977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76054" y="6393236"/>
            <a:ext cx="1169835" cy="38948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567984" y="914400"/>
            <a:ext cx="1983991" cy="34011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graphicFrame>
        <p:nvGraphicFramePr>
          <p:cNvPr id="546835" name="Group 19"/>
          <p:cNvGraphicFramePr>
            <a:graphicFrameLocks noGrp="1"/>
          </p:cNvGraphicFramePr>
          <p:nvPr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249642082"/>
              </p:ext>
            </p:ext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custDataLst>
      <p:tags r:id="rId2"/>
    </p:custDataLst>
    <p:extLst>
      <p:ext uri="{BB962C8B-B14F-4D97-AF65-F5344CB8AC3E}">
        <p14:creationId xmlns:p14="http://schemas.microsoft.com/office/powerpoint/2010/main" val="2301048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69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546829" grpId="0"/>
      <p:bldP spid="54690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6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419100" y="3488607"/>
            <a:ext cx="3113072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3871319369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5754" name="Chart" r:id="rId20" imgW="4572000" imgH="5143500" progId="MSGraph.Chart.8">
                  <p:embed followColorScheme="full"/>
                </p:oleObj>
              </mc:Choice>
              <mc:Fallback>
                <p:oleObj name="Chart" r:id="rId20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7" y="3595099"/>
            <a:ext cx="2343814" cy="41615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48200" y="457200"/>
            <a:ext cx="4328099" cy="85042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531263"/>
            <a:ext cx="2381234" cy="90713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647" y="2711025"/>
            <a:ext cx="2174110" cy="41622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59" y="6468393"/>
            <a:ext cx="816938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4224350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EB3C715B-3733-4BF6-BD86-A7B4723B87F6}" type="slidenum">
              <a:rPr lang="en-US"/>
              <a:pPr/>
              <a:t>7</a:t>
            </a:fld>
            <a:endParaRPr lang="en-US"/>
          </a:p>
        </p:txBody>
      </p:sp>
      <p:sp>
        <p:nvSpPr>
          <p:cNvPr id="548866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48867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68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48869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0" name="Rectangle 6"/>
          <p:cNvSpPr>
            <a:spLocks noChangeArrowheads="1"/>
          </p:cNvSpPr>
          <p:nvPr/>
        </p:nvSpPr>
        <p:spPr bwMode="auto">
          <a:xfrm>
            <a:off x="152400" y="2541115"/>
            <a:ext cx="4267200" cy="8382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48871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2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3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48874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48875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48876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48877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48878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2564795466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13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8879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48880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1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2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3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48884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48885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11" name="Picture 10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2617315"/>
            <a:ext cx="3408750" cy="663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48959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" name="Picture 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717742" y="964559"/>
            <a:ext cx="2351102" cy="94044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Picture 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91200" y="326473"/>
            <a:ext cx="1794156" cy="470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Picture 1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1664208"/>
            <a:ext cx="3409072" cy="66367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7" name="Picture 16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84238" y="3501295"/>
            <a:ext cx="4920641" cy="663551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59" y="6468393"/>
            <a:ext cx="816938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604971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88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8870" grpId="0" animBg="1"/>
      <p:bldOleChart spid="5488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8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381000" y="3510143"/>
            <a:ext cx="5278050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78672335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637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552976" name="Picture 16" descr="txp_fig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3197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7" name="Picture 17" descr="txp_fig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78125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8" name="Picture 18" descr="txp_fi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725" y="3657600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79" name="Picture 19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572000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552980" name="Picture 20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838" y="4589463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11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6" name="Picture 5" descr="txp_fi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4" y="6468393"/>
            <a:ext cx="1502592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629400" y="367978"/>
            <a:ext cx="1794156" cy="470222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9050" y="1165191"/>
            <a:ext cx="3408750" cy="66360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2" name="Picture 1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3632576"/>
            <a:ext cx="4411640" cy="38591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1795047"/>
            <a:ext cx="4257395" cy="385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112838" y="2750449"/>
            <a:ext cx="2899657" cy="385943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Picture 6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459" y="6468393"/>
            <a:ext cx="816938" cy="223807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1459255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31186" y="6245225"/>
            <a:ext cx="455613" cy="476250"/>
          </a:xfrm>
        </p:spPr>
        <p:txBody>
          <a:bodyPr/>
          <a:lstStyle/>
          <a:p>
            <a:fld id="{A6464E60-1CC5-4F87-8595-52F69EFC8496}" type="slidenum">
              <a:rPr lang="en-US"/>
              <a:pPr/>
              <a:t>9</a:t>
            </a:fld>
            <a:endParaRPr lang="en-US"/>
          </a:p>
        </p:txBody>
      </p:sp>
      <p:sp>
        <p:nvSpPr>
          <p:cNvPr id="552962" name="TPQuestion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1+1=</a:t>
            </a:r>
          </a:p>
        </p:txBody>
      </p:sp>
      <p:sp>
        <p:nvSpPr>
          <p:cNvPr id="552963" name="Rectangle 3"/>
          <p:cNvSpPr>
            <a:spLocks noChangeArrowheads="1"/>
          </p:cNvSpPr>
          <p:nvPr/>
        </p:nvSpPr>
        <p:spPr bwMode="auto">
          <a:xfrm>
            <a:off x="3429000" y="381000"/>
            <a:ext cx="2743200" cy="11430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4" name="TPAnswers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1219200" y="1600200"/>
            <a:ext cx="1066800" cy="2209800"/>
          </a:xfrm>
        </p:spPr>
        <p:txBody>
          <a:bodyPr/>
          <a:lstStyle/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1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2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3</a:t>
            </a:r>
          </a:p>
          <a:p>
            <a:pPr marL="660400" indent="-660400">
              <a:lnSpc>
                <a:spcPct val="90000"/>
              </a:lnSpc>
              <a:buFontTx/>
              <a:buAutoNum type="romanLcPeriod"/>
            </a:pPr>
            <a:r>
              <a:rPr lang="en-US"/>
              <a:t>4</a:t>
            </a:r>
          </a:p>
        </p:txBody>
      </p:sp>
      <p:sp>
        <p:nvSpPr>
          <p:cNvPr id="552965" name="Rectangle 5"/>
          <p:cNvSpPr>
            <a:spLocks noChangeArrowheads="1"/>
          </p:cNvSpPr>
          <p:nvPr/>
        </p:nvSpPr>
        <p:spPr bwMode="auto">
          <a:xfrm>
            <a:off x="533400" y="1524000"/>
            <a:ext cx="3429000" cy="2514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6" name="Rectangle 6"/>
          <p:cNvSpPr>
            <a:spLocks noChangeArrowheads="1"/>
          </p:cNvSpPr>
          <p:nvPr/>
        </p:nvSpPr>
        <p:spPr bwMode="auto">
          <a:xfrm>
            <a:off x="219075" y="2831592"/>
            <a:ext cx="4606577" cy="1066800"/>
          </a:xfrm>
          <a:prstGeom prst="rect">
            <a:avLst/>
          </a:prstGeom>
          <a:solidFill>
            <a:schemeClr val="accent1">
              <a:alpha val="0"/>
            </a:schemeClr>
          </a:solidFill>
          <a:ln w="28575">
            <a:solidFill>
              <a:srgbClr val="FF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52967" name="Line 7"/>
          <p:cNvSpPr>
            <a:spLocks noChangeShapeType="1"/>
          </p:cNvSpPr>
          <p:nvPr/>
        </p:nvSpPr>
        <p:spPr bwMode="auto">
          <a:xfrm>
            <a:off x="0" y="6286500"/>
            <a:ext cx="41148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8" name="Line 8"/>
          <p:cNvSpPr>
            <a:spLocks noChangeShapeType="1"/>
          </p:cNvSpPr>
          <p:nvPr/>
        </p:nvSpPr>
        <p:spPr bwMode="auto">
          <a:xfrm>
            <a:off x="4114800" y="6286500"/>
            <a:ext cx="0" cy="5715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69" name="Line 9"/>
          <p:cNvSpPr>
            <a:spLocks noChangeShapeType="1"/>
          </p:cNvSpPr>
          <p:nvPr/>
        </p:nvSpPr>
        <p:spPr bwMode="auto">
          <a:xfrm>
            <a:off x="4114800" y="0"/>
            <a:ext cx="0" cy="30480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52970" name="Line 10"/>
          <p:cNvSpPr>
            <a:spLocks noChangeShapeType="1"/>
          </p:cNvSpPr>
          <p:nvPr/>
        </p:nvSpPr>
        <p:spPr bwMode="auto">
          <a:xfrm>
            <a:off x="4114800" y="304800"/>
            <a:ext cx="5029200" cy="0"/>
          </a:xfrm>
          <a:prstGeom prst="line">
            <a:avLst/>
          </a:prstGeom>
          <a:noFill/>
          <a:ln w="28575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552971" name="ResponseCounter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27000" y="6375400"/>
            <a:ext cx="3860800" cy="317500"/>
            <a:chOff x="120" y="4000"/>
            <a:chExt cx="2432" cy="200"/>
          </a:xfrm>
        </p:grpSpPr>
        <p:sp>
          <p:nvSpPr>
            <p:cNvPr id="552972" name="RCFill" descr="Dark vertical"/>
            <p:cNvSpPr>
              <a:spLocks noChangeArrowheads="1"/>
            </p:cNvSpPr>
            <p:nvPr/>
          </p:nvSpPr>
          <p:spPr bwMode="auto">
            <a:xfrm>
              <a:off x="120" y="4024"/>
              <a:ext cx="1" cy="160"/>
            </a:xfrm>
            <a:prstGeom prst="rect">
              <a:avLst/>
            </a:prstGeom>
            <a:pattFill prst="dkVert">
              <a:fgClr>
                <a:schemeClr val="accent1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2973" name="RCFrame"/>
            <p:cNvSpPr>
              <a:spLocks noChangeArrowheads="1"/>
            </p:cNvSpPr>
            <p:nvPr/>
          </p:nvSpPr>
          <p:spPr bwMode="auto">
            <a:xfrm>
              <a:off x="120" y="4000"/>
              <a:ext cx="2432" cy="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r>
                <a:rPr lang="en-US" sz="1400" b="1">
                  <a:latin typeface="Tahoma" charset="0"/>
                </a:rPr>
                <a:t>0 of 5</a:t>
              </a:r>
            </a:p>
          </p:txBody>
        </p:sp>
      </p:grpSp>
      <p:graphicFrame>
        <p:nvGraphicFramePr>
          <p:cNvPr id="552974" name="TPChart"/>
          <p:cNvGraphicFramePr>
            <a:graphicFrameLocks noChangeAspect="1"/>
          </p:cNvGraphicFramePr>
          <p:nvPr>
            <p:custDataLst>
              <p:tags r:id="rId5"/>
            </p:custDataLst>
            <p:extLst>
              <p:ext uri="{D42A27DB-BD31-4B8C-83A1-F6EECF244321}">
                <p14:modId xmlns:p14="http://schemas.microsoft.com/office/powerpoint/2010/main" val="1268265940"/>
              </p:ext>
            </p:extLst>
          </p:nvPr>
        </p:nvGraphicFramePr>
        <p:xfrm>
          <a:off x="5840413" y="1905000"/>
          <a:ext cx="3455987" cy="3886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61" name="Chart" r:id="rId21" imgW="4572000" imgH="5143500" progId="MSGraph.Chart.8">
                  <p:embed followColorScheme="full"/>
                </p:oleObj>
              </mc:Choice>
              <mc:Fallback>
                <p:oleObj name="Chart" r:id="rId21" imgW="4572000" imgH="5143500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40413" y="1905000"/>
                        <a:ext cx="3455987" cy="3886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2975" name="Rectangle 15"/>
          <p:cNvSpPr>
            <a:spLocks noChangeArrowheads="1"/>
          </p:cNvSpPr>
          <p:nvPr/>
        </p:nvSpPr>
        <p:spPr bwMode="auto">
          <a:xfrm>
            <a:off x="6019800" y="1981200"/>
            <a:ext cx="3124200" cy="3619500"/>
          </a:xfrm>
          <a:prstGeom prst="rect">
            <a:avLst/>
          </a:prstGeom>
          <a:solidFill>
            <a:srgbClr val="FF6600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52981" name="Group 21"/>
          <p:cNvGraphicFramePr>
            <a:graphicFrameLocks noGrp="1"/>
          </p:cNvGraphicFramePr>
          <p:nvPr>
            <p:custDataLst>
              <p:tags r:id="rId6"/>
            </p:custDataLst>
          </p:nvPr>
        </p:nvGraphicFramePr>
        <p:xfrm>
          <a:off x="415925" y="5676900"/>
          <a:ext cx="8312150" cy="548640"/>
        </p:xfrm>
        <a:graphic>
          <a:graphicData uri="http://schemas.openxmlformats.org/drawingml/2006/table">
            <a:tbl>
              <a:tblPr/>
              <a:tblGrid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  <a:gridCol w="415925"/>
                <a:gridCol w="415925"/>
                <a:gridCol w="414338"/>
                <a:gridCol w="415925"/>
                <a:gridCol w="415925"/>
                <a:gridCol w="415925"/>
                <a:gridCol w="415925"/>
                <a:gridCol w="414337"/>
                <a:gridCol w="415925"/>
                <a:gridCol w="415925"/>
              </a:tblGrid>
              <a:tr h="273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19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524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29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35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38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39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</a:rPr>
                        <a:t>40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53055" name="Rectangle 95"/>
          <p:cNvSpPr>
            <a:spLocks noChangeArrowheads="1"/>
          </p:cNvSpPr>
          <p:nvPr/>
        </p:nvSpPr>
        <p:spPr bwMode="auto">
          <a:xfrm>
            <a:off x="304800" y="5600700"/>
            <a:ext cx="8534400" cy="685800"/>
          </a:xfrm>
          <a:prstGeom prst="rect">
            <a:avLst/>
          </a:prstGeom>
          <a:solidFill>
            <a:srgbClr val="FF00FF">
              <a:alpha val="0"/>
            </a:srgbClr>
          </a:solidFill>
          <a:ln w="28575">
            <a:solidFill>
              <a:srgbClr val="FF66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35" name="Picture 34" descr="txp_fi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2644" y="418578"/>
            <a:ext cx="4082133" cy="320900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0" name="Picture 39" descr="txp_fi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4018" y="6468393"/>
            <a:ext cx="1502586" cy="22380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1" name="Picture 16" descr="txp_fig"/>
          <p:cNvPicPr>
            <a:picLocks noChangeAspect="1" noChangeArrowheads="1"/>
          </p:cNvPicPr>
          <p:nvPr>
            <p:custDataLst>
              <p:tags r:id="rId9"/>
            </p:custDataLst>
          </p:nvPr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698071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2" name="Picture 17" descr="txp_fig"/>
          <p:cNvPicPr>
            <a:picLocks noChangeAspect="1" noChangeArrowheads="1"/>
          </p:cNvPicPr>
          <p:nvPr>
            <p:custDataLst>
              <p:tags r:id="rId10"/>
            </p:custDataLst>
          </p:nvPr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911443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3" name="Picture 18" descr="txp_fig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25" y="3047928"/>
            <a:ext cx="50958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4" name="Picture 19" descr="txp_fig"/>
          <p:cNvPicPr>
            <a:picLocks noChangeAspect="1" noChangeArrowheads="1"/>
          </p:cNvPicPr>
          <p:nvPr>
            <p:custDataLst>
              <p:tags r:id="rId12"/>
            </p:custDataLst>
          </p:nvPr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" y="4030622"/>
            <a:ext cx="528638" cy="377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45" name="Picture 20" descr="txp_fig"/>
          <p:cNvPicPr>
            <a:picLocks noChangeAspect="1" noChangeArrowheads="1"/>
          </p:cNvPicPr>
          <p:nvPr>
            <p:custDataLst>
              <p:tags r:id="rId13"/>
            </p:custDataLst>
          </p:nvPr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238" y="4048085"/>
            <a:ext cx="3459162" cy="284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1" name="Picture 30" descr="txp_fig"/>
          <p:cNvPicPr>
            <a:picLocks noChangeAspect="1"/>
          </p:cNvPicPr>
          <p:nvPr>
            <p:custDataLst>
              <p:tags r:id="rId14"/>
            </p:custDataLst>
          </p:nvPr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3069" y="838200"/>
            <a:ext cx="2191144" cy="83088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6" name="Picture 35" descr="txp_fig"/>
          <p:cNvPicPr>
            <a:picLocks noChangeAspect="1"/>
          </p:cNvPicPr>
          <p:nvPr>
            <p:custDataLst>
              <p:tags r:id="rId15"/>
            </p:custDataLst>
          </p:nvPr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99" y="525422"/>
            <a:ext cx="2658200" cy="817705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7" name="Picture 36" descr="txp_fig"/>
          <p:cNvPicPr>
            <a:picLocks noChangeAspect="1"/>
          </p:cNvPicPr>
          <p:nvPr>
            <p:custDataLst>
              <p:tags r:id="rId16"/>
            </p:custDataLst>
          </p:nvPr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598" y="1752600"/>
            <a:ext cx="3535033" cy="81779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8" name="Picture 37" descr="txp_fig"/>
          <p:cNvPicPr>
            <a:picLocks noChangeAspect="1"/>
          </p:cNvPicPr>
          <p:nvPr>
            <p:custDataLst>
              <p:tags r:id="rId17"/>
            </p:custDataLst>
          </p:nvPr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40306" y="2899814"/>
            <a:ext cx="3916070" cy="817929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BBE0E3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 descr="txp_fig"/>
          <p:cNvPicPr>
            <a:picLocks noChangeAspect="1"/>
          </p:cNvPicPr>
          <p:nvPr>
            <p:custDataLst>
              <p:tags r:id="rId18"/>
            </p:custDataLst>
          </p:nvPr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4589" y="6468393"/>
            <a:ext cx="816678" cy="223736"/>
          </a:xfrm>
          <a:prstGeom prst="rect">
            <a:avLst/>
          </a:prstGeom>
          <a:noFill/>
          <a:ln w="9525" cap="flat" cmpd="sng" algn="in">
            <a:noFill/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 cap="flat" cmpd="sng" algn="in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prstShdw prst="shdw14" dist="35921" dir="2700000">
                    <a:srgbClr val="000000"/>
                  </a:prstShdw>
                </a:effectLst>
              </a14:hiddenEffects>
            </a:ext>
            <a:ext uri="{31F19639-BCED-4A60-ADC4-E9642A236FB7}">
              <a14:hiddenScene3d xmlns:a14="http://schemas.microsoft.com/office/drawing/2010/main">
                <a:camera prst="orthographicFront">
                  <a:rot lat="0" lon="0" rev="0"/>
                </a:camera>
                <a:lightRig rig="threePt" dir="t">
                  <a:rot lat="0" lon="0" rev="0"/>
                </a:lightRig>
              </a14:hiddenScene3d>
            </a:ext>
            <a:ext uri="{E45631CC-5BF2-4C18-A39C-3461C7D3F71A}">
              <a14:hiddenSp3d xmlns:a14="http://schemas.microsoft.com/office/drawing/2010/main" extrusionH="457200">
                <a:contourClr>
                  <a:srgbClr val="000000"/>
                </a:contourClr>
              </a14:hiddenSp3d>
            </a:ext>
            <a:ext uri="{53640926-AAD7-44D8-BBD7-CCE9431645EC}">
              <a14:shadowObscured xmlns:a14="http://schemas.microsoft.com/office/drawing/2010/main"/>
            </a:ext>
          </a:extLst>
        </p:spPr>
      </p:pic>
    </p:spTree>
    <p:custDataLst>
      <p:tags r:id="rId2"/>
    </p:custDataLst>
    <p:extLst>
      <p:ext uri="{BB962C8B-B14F-4D97-AF65-F5344CB8AC3E}">
        <p14:creationId xmlns:p14="http://schemas.microsoft.com/office/powerpoint/2010/main" val="80236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52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2966" grpId="0" animBg="1"/>
      <p:bldOleChart spid="552974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PVERSION" val="2008"/>
  <p:tag name="PPVERSION" val="10.0"/>
  <p:tag name="DELIMITERS" val="3.1"/>
  <p:tag name="SHOWBARVISIBLE" val="True"/>
  <p:tag name="EXPANDSHOWBAR" val="True"/>
  <p:tag name="USESECONDARYMONITOR" val="False"/>
  <p:tag name="BULLETTYPE" val="6"/>
  <p:tag name="ANSWERNOWSTYLE" val="-1"/>
  <p:tag name="ANSWERNOWTEXT" val="Answer Now"/>
  <p:tag name="COUNTDOWNSTYLE" val="-1"/>
  <p:tag name="RESPCOUNTERSTYLE" val="1"/>
  <p:tag name="RESPCOUNTERFORMAT" val="0"/>
  <p:tag name="RESPTABLESTYLE" val="1"/>
  <p:tag name="COUNTDOWNSECONDS" val="1"/>
  <p:tag name="INPUTSOURCE" val="1"/>
  <p:tag name="NUMRESPONSES" val="1"/>
  <p:tag name="ALLOWDUPLICATES" val="False"/>
  <p:tag name="BACKUPSESSIONS" val="True"/>
  <p:tag name="BACKUPMAINTENANCE" val="7"/>
  <p:tag name="CHARTVALUEFORMAT" val="0%"/>
  <p:tag name="AUTOADVANCE" val="False"/>
  <p:tag name="REVIEWONLY" val="False"/>
  <p:tag name="ROTATIONINTERVAL" val="2"/>
  <p:tag name="AUTOUPDATEALIASES" val="True"/>
  <p:tag name="STDCHART" val="1"/>
  <p:tag name="PARTICIPANTSINLEADERBOARD" val="5"/>
  <p:tag name="TEAMSINLEADERBOARD" val="5"/>
  <p:tag name="MAXRESPONDERS" val="5"/>
  <p:tag name="BUBBLENAMEVISIBLE" val="True"/>
  <p:tag name="BUBBLESIZEVISIBLE" val="True"/>
  <p:tag name="BUBBLEVALUEFORMAT" val="0.0"/>
  <p:tag name="BUBBLEGROUPING" val="3"/>
  <p:tag name="DEFAULTNUMTEAMS" val="5"/>
  <p:tag name="CUSTOMGRIDBACKCOLOR" val="-2830136"/>
  <p:tag name="CUSTOMCELLFORECOLOR" val="-16777216"/>
  <p:tag name="CUSTOMCELLBACKCOLOR1" val="-657956"/>
  <p:tag name="CUSTOMCELLBACKCOLOR2" val="-13395457"/>
  <p:tag name="CUSTOMCELLBACKCOLOR3" val="-268652"/>
  <p:tag name="CUSTOMCELLBACKCOLOR4" val="-8355712"/>
  <p:tag name="USESCHEMECOLORS" val="False"/>
  <p:tag name="DISPLAYNAME" val="True"/>
  <p:tag name="DISPLAYDEVICENUMBER" val="True"/>
  <p:tag name="DISPLAYDEVICEID" val="True"/>
  <p:tag name="GRIDOPACITY" val="90"/>
  <p:tag name="GRIDROTATIONINTERVAL" val="1"/>
  <p:tag name="AUTOSIZEGRID" val="True"/>
  <p:tag name="GRIDSIZE" val="{Width=800, Height=600}"/>
  <p:tag name="GRIDPOSITION" val="4"/>
  <p:tag name="POLLINGCYCLE" val="2"/>
  <p:tag name="CHARTCOLORS" val="0"/>
  <p:tag name="CHARTLABELS" val="0"/>
  <p:tag name="RESETCHARTS" val="True"/>
  <p:tag name="INCLUDENONRESPONDERS" val="False"/>
  <p:tag name="MULTIRESPDIVISOR" val="1"/>
  <p:tag name="PARTLISTDEFAULT" val="0"/>
  <p:tag name="INCLUDEPPT" val="True"/>
  <p:tag name="ALLOWUSERFEEDBACK" val="True"/>
  <p:tag name="CORRECTPOINTVALUE" val="100"/>
  <p:tag name="INCORRECTPOINTVALUE" val="50"/>
  <p:tag name="REALTIMEBACKUP" val="False"/>
  <p:tag name="REALTIMEBACKUPPATH" val="(None)"/>
  <p:tag name="ZEROBASED" val="False"/>
  <p:tag name="AUTOADJUSTPARTRANGE" val="True"/>
  <p:tag name="CHARTSCALE" val="True"/>
  <p:tag name="ADVANCEDSETTINGSVIEW" val="True"/>
  <p:tag name="FIBDISPLAYRESULTS" val="True"/>
  <p:tag name="FIBNUMRESULTS" val="5"/>
  <p:tag name="FIBINCLUDEOTHER" val="True"/>
  <p:tag name="FIBDISPLAYKEYWORDS" val="True"/>
  <p:tag name="PRRESPONSE1" val="10"/>
  <p:tag name="PRRESPONSE2" val="9"/>
  <p:tag name="PRRESPONSE3" val="8"/>
  <p:tag name="PRRESPONSE4" val="7"/>
  <p:tag name="PRRESPONSE5" val="6"/>
  <p:tag name="PRRESPONSE6" val="5"/>
  <p:tag name="PRRESPONSE7" val="4"/>
  <p:tag name="PRRESPONSE8" val="3"/>
  <p:tag name="PRRESPONSE9" val="2"/>
  <p:tag name="PRRESPONSE10" val="1"/>
  <p:tag name="MMPROD_NEXTUNIQUEID" val="10009"/>
  <p:tag name="LUIDIAENABLED" val="False"/>
  <p:tag name="MMPROD_UIDATA" val="&lt;database version=&quot;6.0&quot;&gt;&lt;object type=&quot;1&quot; unique_id=&quot;10001&quot;&gt;&lt;object type=&quot;8&quot; unique_id=&quot;10273&quot;&gt;&lt;/object&gt;&lt;object type=&quot;2&quot; unique_id=&quot;10274&quot;&gt;&lt;object type=&quot;3&quot; unique_id=&quot;10276&quot;&gt;&lt;property id=&quot;20148&quot; value=&quot;5&quot;/&gt;&lt;property id=&quot;20300&quot; value=&quot;Slide 2&quot;/&gt;&lt;property id=&quot;20307&quot; value=&quot;257&quot;/&gt;&lt;/object&gt;&lt;object type=&quot;3&quot; unique_id=&quot;10338&quot;&gt;&lt;property id=&quot;20148&quot; value=&quot;5&quot;/&gt;&lt;property id=&quot;20300&quot; value=&quot;Slide 6 - &amp;quot;1+1=&amp;quot;&quot;/&gt;&lt;property id=&quot;20307&quot; value=&quot;263&quot;/&gt;&lt;/object&gt;&lt;object type=&quot;3&quot; unique_id=&quot;10741&quot;&gt;&lt;property id=&quot;20148&quot; value=&quot;5&quot;/&gt;&lt;property id=&quot;20300&quot; value=&quot;Slide 3&quot;/&gt;&lt;property id=&quot;20307&quot; value=&quot;274&quot;/&gt;&lt;/object&gt;&lt;object type=&quot;3&quot; unique_id=&quot;10791&quot;&gt;&lt;property id=&quot;20148&quot; value=&quot;5&quot;/&gt;&lt;property id=&quot;20300&quot; value=&quot;Slide 1&quot;/&gt;&lt;property id=&quot;20307&quot; value=&quot;275&quot;/&gt;&lt;/object&gt;&lt;object type=&quot;3&quot; unique_id=&quot;10792&quot;&gt;&lt;property id=&quot;20148&quot; value=&quot;5&quot;/&gt;&lt;property id=&quot;20300&quot; value=&quot;Slide 4&quot;/&gt;&lt;property id=&quot;20307&quot; value=&quot;277&quot;/&gt;&lt;/object&gt;&lt;object type=&quot;3&quot; unique_id=&quot;10793&quot;&gt;&lt;property id=&quot;20148&quot; value=&quot;5&quot;/&gt;&lt;property id=&quot;20300&quot; value=&quot;Slide 5 - &amp;quot;1+1=&amp;quot;&quot;/&gt;&lt;property id=&quot;20307&quot; value=&quot;276&quot;/&gt;&lt;/object&gt;&lt;object type=&quot;3&quot; unique_id=&quot;10794&quot;&gt;&lt;property id=&quot;20148&quot; value=&quot;5&quot;/&gt;&lt;property id=&quot;20300&quot; value=&quot;Slide 7&quot;/&gt;&lt;property id=&quot;20307&quot; value=&quot;278&quot;/&gt;&lt;/object&gt;&lt;object type=&quot;3&quot; unique_id=&quot;10795&quot;&gt;&lt;property id=&quot;20148&quot; value=&quot;5&quot;/&gt;&lt;property id=&quot;20300&quot; value=&quot;Slide 8&quot;/&gt;&lt;property id=&quot;20307&quot; value=&quot;279&quot;/&gt;&lt;/object&gt;&lt;object type=&quot;3&quot; unique_id=&quot;10796&quot;&gt;&lt;property id=&quot;20148&quot; value=&quot;5&quot;/&gt;&lt;property id=&quot;20300&quot; value=&quot;Slide 9&quot;/&gt;&lt;property id=&quot;20307&quot; value=&quot;280&quot;/&gt;&lt;/object&gt;&lt;object type=&quot;3&quot; unique_id=&quot;10797&quot;&gt;&lt;property id=&quot;20148&quot; value=&quot;5&quot;/&gt;&lt;property id=&quot;20300&quot; value=&quot;Slide 10&quot;/&gt;&lt;property id=&quot;20307&quot; value=&quot;281&quot;/&gt;&lt;/object&gt;&lt;/object&gt;&lt;/object&gt;&lt;/database&gt;"/>
  <p:tag name="POWERPOINTVERSION" val="14.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LIS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0"/>
  <p:tag name="PICTUREFILESIZE" val="3751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10"/>
  <p:tag name="INCORRECTPOINTVALUE" val="5"/>
  <p:tag name="VALUES" val="Incorrect|smicln|Correct|smicln|Incorrect|smicln|Incorrect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3^7\,x^4\,dx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2399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2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7}\left[\int_3^7\,x^4\,d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6083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4}\left[\int_3^7\,x^4\,d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6659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1}{3}\left[\int_3^7\,x^4\,dx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8"/>
  <p:tag name="PICTUREFILESIZE" val="16973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20"/>
  <p:tag name="INCORRECTPOINTVALUE" val="10"/>
  <p:tag name="VALUES" val="Correct|smicln|Incorrect|smicln|Incorrect|smicln|Incorrect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Boxed answer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0"/>
  <p:tag name="PICTUREFILESIZE" val="20980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{2\pi}\,\cos x\,dx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3"/>
  <p:tag name="PICTUREFILESIZE" val="15230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answer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9"/>
  <p:tag name="PICTUREFILESIZE" val="16860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2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451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10"/>
  <p:tag name="INCORRECTPOINTVALUE" val="5"/>
  <p:tag name="VALUES" val="Incorrect|smicln|Incorrect|smicln|Correct|smicln|Incorrect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agree with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5"/>
  <p:tag name="PICTUREFILESIZE" val="13988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2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{2\pi}\,\cos^2x\,dx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6047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20"/>
  <p:tag name="INCORRECTPOINTVALUE" val="10"/>
  <p:tag name="VALUES" val="Incorrect|smicln|Incorrect|smicln|Correct|smicln|Incorrect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urningPoint poin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5614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0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02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oints total to 10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2"/>
  <p:tag name="PICTUREFILESIZE" val="13914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{5\pi}^{9\pi}\,\cos^2x\,dx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4"/>
  <p:tag name="PICTUREFILESIZE" val="1680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2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3"/>
  <p:tag name="PICTUREFILESIZE" val="6451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/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"/>
  <p:tag name="PICTUREFILESIZE" val="3678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END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398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CLAS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1"/>
  <p:tag name="PICTUREFILESIZE" val="5999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Topics covered are in bound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96"/>
  <p:tag name="PICTUREFILESIZE" val="21422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6FA7F0367BC44F36B040FA68488EF10A"/>
  <p:tag name="CORRECTPOINTVALUE" val="0"/>
  <p:tag name="INCORRECTPOINTVALUE" val="0"/>
  <p:tag name="VALUES" val="Incorrect|smicln|Correct|smicln|Incorrect|smicln|Incorrect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26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triangle\left[\,\sum_{j=1}^n(5j^3+2j-1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8"/>
  <p:tag name="PICTUREFILESIZE" val="38376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(n+1)^3+2(n+1)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7"/>
  <p:tag name="PICTUREFILESIZE" val="17320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n^3+2n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8968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(n+1)^2n^2}{4}+n(n+1)-n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5"/>
  <p:tag name="PICTUREFILESIZE" val="23427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Incorrect|smicln|Correct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QUIZ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5"/>
  <p:tag name="PICTUREFILESIZE" val="5778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x^2+5^x\,dx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187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3}{3}+(5^x)(\ln5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27841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5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5^x\right]=(5^x)(\ln5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2041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FOLLOW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8907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x+(5^x)(\ln5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134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3}{3}+\frac{5^{x+1}}{x+1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7037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{\color{blue}Correct}: $\displaystyle{\frac{x^3}{3}+\frac{5^x}{\ln5}+C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6"/>
  <p:tag name="PICTUREFILESIZE" val="29388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AUTOADVANCE" val="False"/>
  <p:tag name="TOTALRESPONSES" val="58"/>
  <p:tag name="RESPONSECOUNT" val="58"/>
  <p:tag name="SLICED" val="False"/>
  <p:tag name="RESPONSES" val="3;3;3;3;3;3;3;3;3;3;3;3;3;3;3;3;3;3;3;3;3;3;3;3;3;4;3;3;3;3;3;3;2;3;3;3;3;3;3;3;3;3;3;3;3;3;3;3;2;3;3;3;3;3;3;3;3;3;"/>
  <p:tag name="CHARTSTRINGSTD" val="0 2 55 1"/>
  <p:tag name="CHARTSTRINGREV" val="1 55 2 0"/>
  <p:tag name="CHARTSTRINGSTDPER" val="0 0.0344827586206897 0.948275862068966 0.0172413793103448"/>
  <p:tag name="CHARTSTRINGREVPER" val="0.0172413793103448 0.948275862068966 0.0344827586206897 0"/>
  <p:tag name="QUESTIONALIAS" val="1+1="/>
  <p:tag name="ANSWERSALIAS" val="1|smicln|2"/>
  <p:tag name="SLIDEORDER" val="4"/>
  <p:tag name="SLIDEGUID" val="847C59F0BCC9435F83D0963805EB81E8"/>
  <p:tag name="CORRECTPOINTVALUE" val="0"/>
  <p:tag name="INCORRECTPOINTVALUE" val="0"/>
  <p:tag name="RESPONSESGATHERED" val="False"/>
  <p:tag name="VALUES" val="Incorrect|smicln|Correct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r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8196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26017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4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152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-(3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30748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-(3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3379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2"/>
  <p:tag name="TEXTLENGTH" val="3"/>
  <p:tag name="FONTSIZE" val="32"/>
  <p:tag name="BULLETTYPE" val="ppBulletRomanLCPeriod"/>
  <p:tag name="ANSWERTEXT" val="1&#10;2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Incorrect|smicln|Correct|smicln|Incorrect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1^3(\sin\theta)\,d\theta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6"/>
  <p:tag name="PICTUREFILESIZE" val="16648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\cos\theta\right]_{\theta:\to1}^{\theta:\to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697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90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[-\cos\theta\right]_{\theta:\to1}^{\theta:\to3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12257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left(\cos\theta\right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0"/>
  <p:tag name="PICTUREFILESIZE" val="9596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AE71D4262E7645E7B04A30ADA22B99A7"/>
  <p:tag name="CORRECTPOINTVALUE" val="0"/>
  <p:tag name="INCORRECTPOINTVALUE" val="0"/>
  <p:tag name="VALUES" val="Correct|smicln|Incorrect|smicln|Incorrect|smicln|Incorrect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int_1^x\cos t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9989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69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9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a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947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sin 1)-(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2331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(b)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gree in $x$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203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_0^x(5t^3+2t-1)\,dt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6"/>
  <p:tag name="PICTUREFILESIZE" val="18305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90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97B85DE9F747AC9EDCC84FAE2CED2D"/>
  <p:tag name="CORRECTPOINTVALUE" val="0"/>
  <p:tag name="INCORRECTPOINTVALUE" val="0"/>
  <p:tag name="VALUES" val="Incorrect|smicln|Incorrect|smicln|Incorrect|smicln|Correct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4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"/>
  <p:tag name="PICTUREFILESIZE" val="1856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degree in $n$ of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2"/>
  <p:tag name="PICTUREFILESIZE" val="11295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(5j^3+2j-1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8884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"/>
  <p:tag name="PICTUREFILESIZE" val="1288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895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05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626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arithmetic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1"/>
  <p:tag name="PICTUREFILESIZE" val="11443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int_x^1\cos t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1"/>
  <p:tag name="PICTUREFILESIZE" val="21158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\cos x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47"/>
  <p:tag name="PICTUREFILESIZE" val="4269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890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cos 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7"/>
  <p:tag name="PICTUREFILESIZE" val="4947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(\sin 1)-(\sin 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7"/>
  <p:tag name="PICTUREFILESIZE" val="12331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17D3E21876D54B79936B38F6A35BCB3B"/>
  <p:tag name="CORRECTPOINTVALUE" val="0"/>
  <p:tag name="INCORRECTPOINTVALUE" val="0"/>
  <p:tag name="VALUES" val="Incorrect|smicln|Incorrect|smicln|Incorrect|smicln|Correct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1+1={\color{blue}??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5"/>
  <p:tag name="PICTUREFILESIZE" val="5075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5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14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\sin(2x)\,dx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4"/>
  <p:tag name="PICTUREFILESIZE" val="15535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\cos(2x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1378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\cos(2x)}{2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3"/>
  <p:tag name="PICTUREFILESIZE" val="13638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2\cos(2x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1864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-\frac{\cos(2x)}{2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9"/>
  <p:tag name="PICTUREFILESIZE" val="14169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10"/>
  <p:tag name="INCORRECTPOINTVALUE" val="5"/>
  <p:tag name="VALUES" val="Incorrect|smicln|Incorrect|smicln|Correct|smicln|Incorrect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lef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820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4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152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26017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-(3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30748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-(3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33793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r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1"/>
  <p:tag name="PICTUREFILESIZE" val="18196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4430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2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092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9064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32334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lef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820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4430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2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092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9064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32334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mi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607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2"/>
  <p:tag name="PICTUREFILESIZE" val="24430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2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092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2"/>
  <p:tag name="PICTUREFILESIZE" val="29064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1}{n}\right]\left[e^{1+(j/n)-(1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8"/>
  <p:tag name="PICTUREFILESIZE" val="32334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Correct|smicln|Incorrect|smicln|Incorrect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LUG IN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4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lef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820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0222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4}{n}\right]\left[\left(2+(4j/n)-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6497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4}{n}\right]\left[\left(2+(4j/n)-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39733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0"/>
  <p:tag name="INCORRECTPOINTVALUE" val="0"/>
  <p:tag name="VALUES" val="Correct|smicln|Incorrect|smicln|Incorrect|smicln|Incorrect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righ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1199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0222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4}{n}\right]\left[\left(2+(4j/n)-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6497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4}{n}\right]\left[\left(2+(4j/n)-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0"/>
  <p:tag name="PICTUREFILESIZE" val="39733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958EA30086024AE3A0F0C94722798AFB"/>
  <p:tag name="CORRECTPOINTVALUE" val="0"/>
  <p:tag name="INCORRECTPOINTVALUE" val="0"/>
  <p:tag name="VALUES" val="Correct|smicln|Incorrect|smicln|Incorrect|smicln|Incorrect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^3+2x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4"/>
  <p:tag name="PICTUREFILESIZE" val="8684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lef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56"/>
  <p:tag name="PICTUREFILESIZE" val="19820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1701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-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8209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2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82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+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42340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3AD6FE57C4A842EDA3DAF60DD674860A"/>
  <p:tag name="INCORRECTPOINTVALUE" val="0"/>
  <p:tag name="CORRECTPOINTVALUE" val="0"/>
  <p:tag name="VALUES" val="Incorrect|smicln|Incorrect|smicln|Correct|smicln|Incorrect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int_0^x(5t^3+2t-1)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9"/>
  <p:tag name="PICTUREFILESIZE" val="27073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mi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607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1701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-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8209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+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42340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DAA2CFB08BF34891AC0074C678A2F1CA"/>
  <p:tag name="CORRECTPOINTVALUE" val="0"/>
  <p:tag name="INCORRECTPOINTVALUE" val="0"/>
  <p:tag name="VALUES" val="Incorrect|smicln|Incorrect|smicln|Incorrect|smicln|Correct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5x^3}{3}+x^2-x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6"/>
  <p:tag name="PICTUREFILESIZE" val="11447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t^3+2t-1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214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right en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1"/>
  <p:tag name="PICTUREFILESIZE" val="21199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8"/>
  <p:tag name="PICTUREFILESIZE" val="31701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2^6\,x^5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9"/>
  <p:tag name="PICTUREFILESIZE" val="13167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-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08"/>
  <p:tag name="PICTUREFILESIZE" val="38209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+(4/(2n)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44"/>
  <p:tag name="PICTUREFILESIZE" val="42340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0}^{n-1}\,\left[\frac{4}{n}\right]\left[\left(2+(4j/n)+(4/n)\right)^5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2"/>
  <p:tag name="PICTUREFILESIZE" val="39169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8"/>
  <p:tag name="PICTUREFILESIZE" val="6537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0"/>
  <p:tag name="INCORRECTPOINTVALUE" val="0"/>
  <p:tag name="VALUES" val="Incorrect|smicln|Incorrect|smicln|Correct|smicln|Incorrect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x^2+2^x\,dx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947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3}{3}+\frac{2^x}{\ln 2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4779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4"/>
  <p:tag name="SLIDEGUID" val="47371B93BB964A408D364E9E329784CB"/>
  <p:tag name="CORRECTPOINTVALUE" val="10"/>
  <p:tag name="INCORRECTPOINTVALUE" val="5"/>
  <p:tag name="VALUES" val="Incorrect|smicln|Correct|smicln|Incorrect|smicln|Incorrect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5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2^x\right]=(2^x)(\ln 2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20403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2x+(2^x)(\ln 2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5803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3}{3}+\frac{2^{x+1}}{x+1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6904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7"/>
  <p:tag name="SLIDEGUID" val="B96716F7FCC9435C89406A92B4CB8645"/>
  <p:tag name="CORRECTPOINTVALUE" val="0"/>
  <p:tag name="INCORRECTPOINTVALUE" val="0"/>
  <p:tag name="VALUES" val="Correct|smicln|Incorrect|smicln|Incorrect|smicln|Incorrect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CEIVER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974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int\,x^3+5^x\,dx={\color{blue}??}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4319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4}{4}+\frac{5^x}{\ln5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15264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7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705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5^x\right]=(5^x)(\ln5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9"/>
  <p:tag name="PICTUREFILESIZE" val="20410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3x^2+(5^x)(\ln5)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03"/>
  <p:tag name="PICTUREFILESIZE" val="17522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x^4}{4}+\frac{5^{x+1}}{x+1}+C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7018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4986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808384357141415D87BC820A694BE457"/>
  <p:tag name="CORRECTPOINTVALUE" val="0"/>
  <p:tag name="INCORRECTPOINTVALUE" val="0"/>
  <p:tag name="VALUES" val="Incorrect|smicln|Correct|smicln|Incorrect|smicln|Incorrect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's slope $=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698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-7=8(y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331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7=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195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8=7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248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oes through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499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ua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929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CDDDF6AB75CD4EF2936D6A9854464DED"/>
  <p:tag name="CORRECTPOINTVALUE" val="0"/>
  <p:tag name="INCORRECTPOINTVALUE" val="0"/>
  <p:tag name="VALUES" val="Incorrect|smicln|Correct|smicln|Incorrect|smicln|Incorrect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's slope $=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4"/>
  <p:tag name="PICTUREFILESIZE" val="10698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x=7+8(y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1115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7+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0951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=8+7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4"/>
  <p:tag name="PICTUREFILESIZE" val="10892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06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69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goes through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93"/>
  <p:tag name="PICTUREFILESIZE" val="16499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equation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7"/>
  <p:tag name="PICTUREFILESIZE" val="8929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6"/>
  <p:tag name="SLIDEGUID" val="1186EBFBFCCF4D1888EC3EA696EB658B"/>
  <p:tag name="CORRECTPOINTVALUE" val="0"/>
  <p:tag name="INCORRECTPOINTVALUE" val="0"/>
  <p:tag name="VALUES" val="Incorrect|smicln|Incorrect|smicln|Incorrect|smicln|Correct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[rgb]{0,.8,0}Correct answer}: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5"/>
  <p:tag name="PICTUREFILESIZE" val="12525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$7+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21"/>
  <p:tag name="PICTUREFILESIZE" val="898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tangent line to $y=f(x)$ at $(2,7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33"/>
  <p:tag name="PICTUREFILESIZE" val="24733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2062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7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"/>
  <p:tag name="PICTUREFILESIZE" val="1724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79"/>
  <p:tag name="PICTUREFILESIZE" val="7011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y-7=8(x-2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61"/>
  <p:tag name="PICTUREFILESIZE" val="10195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``linearization'' of $f(x)$ at $x=2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24"/>
  <p:tag name="PICTUREFILESIZE" val="23169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21712E40EF654242B27EA02BABA0DAA7"/>
  <p:tag name="CORRECTPOINTVALUE" val="0"/>
  <p:tag name="INCORRECTPOINTVALUE" val="0"/>
  <p:tag name="VALUES" val="Incorrect|smicln|Incorrect|smicln|Correct|smicln|Incorrect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TEXTLENGTH" val="7"/>
  <p:tag name="FONTSIZE" val="32"/>
  <p:tag name="BULLETTYPE" val="ppBulletRomanLCPeriod"/>
  <p:tag name="ANSWERTEXT" val="1&#10;2&#10;3&#10;4"/>
  <p:tag name="OLDNUMANSWERS" val="4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(5)=-2$, \,\, $f'(5)=39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39"/>
  <p:tag name="PICTUREFILESIZE" val="15512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-2+39(x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8"/>
  <p:tag name="PICTUREFILESIZE" val="10789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5x^2+39x-2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7"/>
  <p:tag name="PICTUREFILESIZE" val="10204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4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045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Linear approx.~to $f(x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2"/>
  <p:tag name="PICTUREFILESIZE" val="16515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at $x=5${\color{blue}?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4"/>
  <p:tag name="PICTUREFILESIZE" val="6228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39-2(x-5)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0"/>
  <p:tag name="PICTUREFILESIZE" val="9825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51"/>
  <p:tag name="PICTUREFILESIZE" val="5026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ELIMITERS" val="3.1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RETURN TO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40"/>
  <p:tag name="PICTUREFILESIZE" val="10599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[rgb]{0,.8,0}&#10;PRESENTAT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78"/>
  <p:tag name="PICTUREFILESIZE" val="13671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AVE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5"/>
  <p:tag name="PICTUREFILESIZE" val="8637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^5))-(F(x^2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4294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DATA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1"/>
  <p:tag name="PICTUREFILESIZE" val="51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RE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4"/>
  <p:tag name="PICTUREFILESIZE" val="8352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\int_{x^2}^{x^5}\,e^{t^2}\,dt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35"/>
  <p:tag name="PICTUREFILESIZE" val="21704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t)=e^{t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69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))^5-(F(x))^2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4777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9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^5))(5x^4)-(F(x^2))(2x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319"/>
  <p:tag name="PICTUREFILESIZE" val="34611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10"/>
  <p:tag name="INCORRECTPOINTVALUE" val="5"/>
  <p:tag name="VALUES" val="Incorrect|smicln|Incorrect|smicln|Correct|smicln|Incorrect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SSION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96"/>
  <p:tag name="PICTUREFILESIZE" val="8219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61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1919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F'(t)=e^{t^2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8869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frac{d}{dx}\left[(F(x^5))-(F(x^2))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21"/>
  <p:tag name="PICTUREFILESIZE" val="24294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F'(x^5))(5x^4)-(F'(x^2))(2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6"/>
  <p:tag name="PICTUREFILESIZE" val="2607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SET TH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03"/>
  <p:tag name="PICTUREFILESIZE" val="6778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F(x^5))(5x^4)-(F(x^2))(2x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6"/>
  <p:tag name="PICTUREFILESIZE" val="25148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(F'(x^5))-(F'(x^2))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8"/>
  <p:tag name="PICTUREFILESIZE" val="16992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LIDEID" val="4CECDFF71F5947F5A4FB4114EBAB4023"/>
  <p:tag name="SLIDETYPE" val="Q"/>
  <p:tag name="DEMOGRAPHIC" val="False"/>
  <p:tag name="TEAMASSIGN" val="False"/>
  <p:tag name="SPEEDSCORING" val="False"/>
  <p:tag name="ZEROBASED" val="False"/>
  <p:tag name="DELIMITERS" val="3.1"/>
  <p:tag name="VALUEFORMAT" val="0%"/>
  <p:tag name="QUESTIONALIAS" val="1+1="/>
  <p:tag name="ANSWERSALIAS" val="1|smicln|2|smicln|3|smicln|4"/>
  <p:tag name="AUTOADVANCE" val="False"/>
  <p:tag name="TOTALRESPONSES" val="1"/>
  <p:tag name="RESPONSECOUNT" val="1"/>
  <p:tag name="SLICED" val="False"/>
  <p:tag name="RESPONSES" val="1;"/>
  <p:tag name="CHARTSTRINGSTD" val="1 0 0 0"/>
  <p:tag name="CHARTSTRINGREV" val="0 0 0 1"/>
  <p:tag name="CHARTSTRINGSTDPER" val="1 0 0 0"/>
  <p:tag name="CHARTSTRINGREVPER" val="0 0 0 1"/>
  <p:tag name="RESPONSESGATHERED" val="False"/>
  <p:tag name="SLIDEORDER" val="5"/>
  <p:tag name="SLIDEGUID" val="B76108EAD78540EFBEA6814396E95F3F"/>
  <p:tag name="CORRECTPOINTVALUE" val="10"/>
  <p:tag name="INCORRECTPOINTVALUE" val="5"/>
  <p:tag name="VALUES" val="Incorrect|smicln|Incorrect|smicln|Correct|smicln|Incorrect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NSWERBULLETS" val="6"/>
  <p:tag name="OLDNUMANSWERS" val="4"/>
  <p:tag name="TEXTLENGTH" val="7"/>
  <p:tag name="FONTSIZE" val="32"/>
  <p:tag name="BULLETTYPE" val="ppBulletRomanLCPeriod"/>
  <p:tag name="ANSWERTEXT" val="1&#10;2&#10;3&#10;4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RCTYPE" val="Style_Meter"/>
  <p:tag name="STYLE" val="1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HARTTYPE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FIXED" val="False"/>
  <p:tag name="ISRESPTABLE" val="True"/>
  <p:tag name="CURRENTSTART" val="1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n$th midpt Riem.~sum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16"/>
  <p:tag name="PICTUREFILESIZE" val="16607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[rgb]{1,.38,0}&#10;Topic 0590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4"/>
  <p:tag name="PICTUREFILESIZE" val="1220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\color{red}&#10;PARTICIPANT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53"/>
  <p:tag name="PICTUREFILESIZE" val="12416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a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631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b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82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c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7"/>
  <p:tag name="PICTUREFILESIZE" val="3415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blue}(d)}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8"/>
  <p:tag name="PICTUREFILESIZE" val="3769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}&#10;\pagestyle{empty}&#10;\begin{document}&#10;{\color{red}none} of the above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3"/>
  <p:tag name="PICTUREFILESIZE" val="13433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for $\displaystyle{\int_1^4\,e^x\,dx}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16"/>
  <p:tag name="PICTUREFILESIZE" val="13152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182"/>
  <p:tag name="PICTUREFILESIZE" val="26017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-(3/n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42"/>
  <p:tag name="PICTUREFILESIZE" val="30748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$$\sum_{j=1}^n\,\left[\frac{3}{n}\right]\left[e^{1+(3j/n)-(3/(2n))}\right]$$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268"/>
  <p:tag name="PICTUREFILESIZE" val="33793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" val="latex"/>
  <p:tag name="SOURCE" val="\documentclass{slides}&#10;\usepackage{color,amssymb}&#10;\pagestyle{empty}&#10;\begin{document}&#10;\color{blue}&#10;10 pts&#10;\end{document}&#10;"/>
  <p:tag name="FILENAME" val="txp_fig"/>
  <p:tag name="FORMAT" val="png256"/>
  <p:tag name="RES" val="1200"/>
  <p:tag name="BLEND" val="0"/>
  <p:tag name="TRANSPARENT" val="0"/>
  <p:tag name="TBUG" val="0"/>
  <p:tag name="ALLOWFS" val="0"/>
  <p:tag name="ORIGWIDTH" val="62"/>
  <p:tag name="PICTUREFILESIZE" val="5587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6600">
            <a:alpha val="0"/>
          </a:srgbClr>
        </a:solidFill>
        <a:ln w="28575" cap="flat" cmpd="sng" algn="ctr">
          <a:solidFill>
            <a:srgbClr val="FF00FF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789</TotalTime>
  <Words>1681</Words>
  <Application>Microsoft Office PowerPoint</Application>
  <PresentationFormat>On-screen Show (4:3)</PresentationFormat>
  <Paragraphs>1579</Paragraphs>
  <Slides>40</Slides>
  <Notes>38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2" baseType="lpstr">
      <vt:lpstr>Default Design</vt:lpstr>
      <vt:lpstr>Chart</vt:lpstr>
      <vt:lpstr>PowerPoint Presentation</vt:lpstr>
      <vt:lpstr>PowerPoint Presentation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  <vt:lpstr>PowerPoint Presentation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1+1=</vt:lpstr>
      <vt:lpstr>PowerPoint Presentation</vt:lpstr>
    </vt:vector>
  </TitlesOfParts>
  <Company>University Of Minnesota - 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Scot Adams</dc:creator>
  <cp:lastModifiedBy>Scot R Adams</cp:lastModifiedBy>
  <cp:revision>222</cp:revision>
  <dcterms:created xsi:type="dcterms:W3CDTF">2009-01-22T21:52:53Z</dcterms:created>
  <dcterms:modified xsi:type="dcterms:W3CDTF">2013-04-16T16:19:32Z</dcterms:modified>
</cp:coreProperties>
</file>