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0" r:id="rId2"/>
    <p:sldId id="431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7" autoAdjust="0"/>
    <p:restoredTop sz="94128" autoAdjust="0"/>
  </p:normalViewPr>
  <p:slideViewPr>
    <p:cSldViewPr>
      <p:cViewPr varScale="1">
        <p:scale>
          <a:sx n="78" d="100"/>
          <a:sy n="78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F9E813-BE99-40E7-9476-854F9ED09D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98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2F8AD-0567-413B-8B19-1D03952121FE}" type="slidenum">
              <a:rPr lang="en-US"/>
              <a:pPr/>
              <a:t>1</a:t>
            </a:fld>
            <a:endParaRPr lang="en-US"/>
          </a:p>
        </p:txBody>
      </p:sp>
      <p:sp>
        <p:nvSpPr>
          <p:cNvPr id="93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40220-ADCC-4420-9E42-C8F9488C16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8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F5A95-2235-461B-A9AC-496C85D2F1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6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705CF-1322-4293-87A4-D862E65DB4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7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A713C-CA20-4E33-B9F0-607E539003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88665-13C3-45AF-88C4-D3298A117F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5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19648-7B69-4FD0-A565-BC2DA88A32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5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3A199-0C91-4BD0-AF39-ACCB0C8431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2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195B7-D73F-4FFF-AB1A-45E2B03F8F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0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3B566-A9F3-4B1A-83E0-2AAC691482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A17A2-A918-4F38-8BFA-D71B248F4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6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90217-26EA-45BD-874D-347402B3F8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3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2CAC8-D9EB-4A42-8FAF-CF48113DA0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image" Target="../media/image3.png"/><Relationship Id="rId26" Type="http://schemas.openxmlformats.org/officeDocument/2006/relationships/image" Target="../media/image11.png"/><Relationship Id="rId3" Type="http://schemas.openxmlformats.org/officeDocument/2006/relationships/tags" Target="../tags/tag5.xml"/><Relationship Id="rId21" Type="http://schemas.openxmlformats.org/officeDocument/2006/relationships/image" Target="../media/image6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image" Target="../media/image2.png"/><Relationship Id="rId25" Type="http://schemas.openxmlformats.org/officeDocument/2006/relationships/image" Target="../media/image10.png"/><Relationship Id="rId2" Type="http://schemas.openxmlformats.org/officeDocument/2006/relationships/tags" Target="../tags/tag4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5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9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image" Target="../media/image8.png"/><Relationship Id="rId10" Type="http://schemas.openxmlformats.org/officeDocument/2006/relationships/tags" Target="../tags/tag12.xml"/><Relationship Id="rId19" Type="http://schemas.openxmlformats.org/officeDocument/2006/relationships/image" Target="../media/image4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image" Target="../media/image7.png"/><Relationship Id="rId2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C2BF-C103-4E03-9A4B-92E27E6DBF4A}" type="slidenum">
              <a:rPr lang="en-US"/>
              <a:pPr/>
              <a:t>1</a:t>
            </a:fld>
            <a:endParaRPr lang="en-US"/>
          </a:p>
        </p:txBody>
      </p:sp>
      <p:sp>
        <p:nvSpPr>
          <p:cNvPr id="841730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Elementary graphing</a:t>
            </a: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52400"/>
            <a:ext cx="1417237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877" y="76200"/>
            <a:ext cx="2607723" cy="4342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478" y="217118"/>
            <a:ext cx="302722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877" y="708757"/>
            <a:ext cx="4781183" cy="4727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100" y="799571"/>
            <a:ext cx="303100" cy="2838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24769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195" y="2375648"/>
            <a:ext cx="4478499" cy="4342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478" y="3260016"/>
            <a:ext cx="302722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877" y="3184287"/>
            <a:ext cx="1606590" cy="3594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100" y="3743312"/>
            <a:ext cx="303100" cy="2838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877" y="3717687"/>
            <a:ext cx="6030275" cy="4162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1400" y="4194296"/>
            <a:ext cx="5481808" cy="3777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5664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25739&quot;&gt;&lt;property id=&quot;20148&quot; value=&quot;5&quot;/&gt;&lt;property id=&quot;20300&quot; value=&quot;Slide 1&quot;/&gt;&lt;property id=&quot;20307&quot; value=&quot;430&quot;/&gt;&lt;/object&gt;&lt;object type=&quot;3&quot; unique_id=&quot;26462&quot;&gt;&lt;property id=&quot;20148&quot; value=&quot;5&quot;/&gt;&lt;property id=&quot;20300&quot; value=&quot;Slide 2&quot;/&gt;&lt;property id=&quot;20307&quot; value=&quot;456&quot;/&gt;&lt;/object&gt;&lt;object type=&quot;3&quot; unique_id=&quot;26802&quot;&gt;&lt;property id=&quot;20148&quot; value=&quot;5&quot;/&gt;&lt;property id=&quot;20300&quot; value=&quot;Slide 3&quot;/&gt;&lt;property id=&quot;20307&quot; value=&quot;461&quot;/&gt;&lt;/object&gt;&lt;object type=&quot;3&quot; unique_id=&quot;26803&quot;&gt;&lt;property id=&quot;20148&quot; value=&quot;5&quot;/&gt;&lt;property id=&quot;20300&quot; value=&quot;Slide 6&quot;/&gt;&lt;property id=&quot;20307&quot; value=&quot;459&quot;/&gt;&lt;/object&gt;&lt;object type=&quot;3&quot; unique_id=&quot;31634&quot;&gt;&lt;property id=&quot;20148&quot; value=&quot;5&quot;/&gt;&lt;property id=&quot;20300&quot; value=&quot;Slide 4&quot;/&gt;&lt;property id=&quot;20307&quot; value=&quot;490&quot;/&gt;&lt;/object&gt;&lt;object type=&quot;3&quot; unique_id=&quot;31635&quot;&gt;&lt;property id=&quot;20148&quot; value=&quot;5&quot;/&gt;&lt;property id=&quot;20300&quot; value=&quot;Slide 5&quot;/&gt;&lt;property id=&quot;20307&quot; value=&quot;489&quot;/&gt;&lt;/object&gt;&lt;object type=&quot;3&quot; unique_id=&quot;31942&quot;&gt;&lt;property id=&quot;20148&quot; value=&quot;5&quot;/&gt;&lt;property id=&quot;20300&quot; value=&quot;Slide 8&quot;/&gt;&lt;property id=&quot;20307&quot; value=&quot;492&quot;/&gt;&lt;/object&gt;&lt;object type=&quot;3&quot; unique_id=&quot;31943&quot;&gt;&lt;property id=&quot;20148&quot; value=&quot;5&quot;/&gt;&lt;property id=&quot;20300&quot; value=&quot;Slide 10&quot;/&gt;&lt;property id=&quot;20307&quot; value=&quot;494&quot;/&gt;&lt;/object&gt;&lt;object type=&quot;3&quot; unique_id=&quot;31944&quot;&gt;&lt;property id=&quot;20148&quot; value=&quot;5&quot;/&gt;&lt;property id=&quot;20300&quot; value=&quot;Slide 13&quot;/&gt;&lt;property id=&quot;20307&quot; value=&quot;493&quot;/&gt;&lt;/object&gt;&lt;object type=&quot;3&quot; unique_id=&quot;31945&quot;&gt;&lt;property id=&quot;20148&quot; value=&quot;5&quot;/&gt;&lt;property id=&quot;20300&quot; value=&quot;Slide 15&quot;/&gt;&lt;property id=&quot;20307&quot; value=&quot;491&quot;/&gt;&lt;/object&gt;&lt;object type=&quot;3&quot; unique_id=&quot;32458&quot;&gt;&lt;property id=&quot;20148&quot; value=&quot;5&quot;/&gt;&lt;property id=&quot;20300&quot; value=&quot;Slide 9&quot;/&gt;&lt;property id=&quot;20307&quot; value=&quot;495&quot;/&gt;&lt;/object&gt;&lt;object type=&quot;3&quot; unique_id=&quot;32459&quot;&gt;&lt;property id=&quot;20148&quot; value=&quot;5&quot;/&gt;&lt;property id=&quot;20300&quot; value=&quot;Slide 12&quot;/&gt;&lt;property id=&quot;20307&quot; value=&quot;496&quot;/&gt;&lt;/object&gt;&lt;object type=&quot;3&quot; unique_id=&quot;32460&quot;&gt;&lt;property id=&quot;20148&quot; value=&quot;5&quot;/&gt;&lt;property id=&quot;20300&quot; value=&quot;Slide 14&quot;/&gt;&lt;property id=&quot;20307&quot; value=&quot;497&quot;/&gt;&lt;/object&gt;&lt;object type=&quot;3&quot; unique_id=&quot;32528&quot;&gt;&lt;property id=&quot;20148&quot; value=&quot;5&quot;/&gt;&lt;property id=&quot;20300&quot; value=&quot;Slide 11&quot;/&gt;&lt;property id=&quot;20307&quot; value=&quot;498&quot;/&gt;&lt;/object&gt;&lt;object type=&quot;3&quot; unique_id=&quot;32593&quot;&gt;&lt;property id=&quot;20148&quot; value=&quot;5&quot;/&gt;&lt;property id=&quot;20300&quot; value=&quot;Slide 7&quot;/&gt;&lt;property id=&quot;20307&quot; value=&quot;499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f(x)=x^2+4x+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7"/>
  <p:tag name="PICTUREFILESIZE" val="1542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f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5"/>
  <p:tag name="PICTUREFILESIZE" val="746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the restriction $f|[-3,-1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9"/>
  <p:tag name="PICTUREFILESIZE" val="2512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f $f$ to the interval $[-3,-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0"/>
  <p:tag name="PICTUREFILESIZE" val="2083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6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y=x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8"/>
  <p:tag name="PICTUREFILESIZE" val="1099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(y/3)+1=(2x)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3"/>
  <p:tag name="PICTUREFILESIZE" val="2096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6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8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7222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797</cp:revision>
  <dcterms:created xsi:type="dcterms:W3CDTF">2008-09-20T13:47:00Z</dcterms:created>
  <dcterms:modified xsi:type="dcterms:W3CDTF">2013-10-15T17:52:14Z</dcterms:modified>
</cp:coreProperties>
</file>