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7315200" cy="9601200"/>
  <p:custDataLst>
    <p:tags r:id="rId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128" autoAdjust="0"/>
  </p:normalViewPr>
  <p:slideViewPr>
    <p:cSldViewPr>
      <p:cViewPr varScale="1">
        <p:scale>
          <a:sx n="78" d="100"/>
          <a:sy n="78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65F200-1989-4FD6-881F-4C01398B2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B382-343B-486B-91DB-30F41668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54E4-B93C-4924-BCED-648FFA1E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6F37-C252-45B0-9BE7-87FA574B9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68C-92CD-4012-A9E7-E099CE53A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555A-F038-4C6C-9E6F-587AC25B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7E2-6337-4B7D-807C-146F0DAA2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69C0-3283-4389-A97D-BF8E06038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E9C-3360-408A-AD47-ED1187D0F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DE4E-4AE6-4554-8807-F2BF0FE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7A95-993F-41E4-AFE1-581DC0220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6712-AACB-4977-B3D3-AB9B8EE6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5D82-B68A-4F64-93DE-AD79D1902C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9.png"/><Relationship Id="rId21" Type="http://schemas.openxmlformats.org/officeDocument/2006/relationships/tags" Target="../tags/tag23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59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6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0.xml"/><Relationship Id="rId51" Type="http://schemas.openxmlformats.org/officeDocument/2006/relationships/image" Target="../media/image21.png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32.png"/><Relationship Id="rId39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21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5.png"/><Relationship Id="rId41" Type="http://schemas.openxmlformats.org/officeDocument/2006/relationships/image" Target="../media/image4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png"/><Relationship Id="rId36" Type="http://schemas.openxmlformats.org/officeDocument/2006/relationships/image" Target="../media/image1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50.png"/><Relationship Id="rId39" Type="http://schemas.openxmlformats.org/officeDocument/2006/relationships/image" Target="../media/image21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58.png"/><Relationship Id="rId42" Type="http://schemas.openxmlformats.org/officeDocument/2006/relationships/image" Target="../media/image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1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53.png"/><Relationship Id="rId41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2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5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D867-2A13-480C-9E57-8347BE22C0A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CALCULUS</a:t>
            </a:r>
          </a:p>
          <a:p>
            <a:r>
              <a:rPr lang="en-US" sz="2400"/>
              <a:t>Average rates of change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39666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939" y="39666"/>
            <a:ext cx="7559550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270" y="1083502"/>
            <a:ext cx="623665" cy="283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283" y="1083502"/>
            <a:ext cx="207133" cy="263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446" y="1083502"/>
            <a:ext cx="225963" cy="26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668" y="1083502"/>
            <a:ext cx="206380" cy="281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447" y="1083502"/>
            <a:ext cx="206945" cy="282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548" y="1444295"/>
            <a:ext cx="659760" cy="282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49" y="1444049"/>
            <a:ext cx="1398686" cy="340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166" y="1444456"/>
            <a:ext cx="659385" cy="282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887" y="1444050"/>
            <a:ext cx="433923" cy="283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614" y="1444618"/>
            <a:ext cx="678612" cy="282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1807924"/>
            <a:ext cx="8391175" cy="302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46" y="2163166"/>
            <a:ext cx="865332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2743200"/>
            <a:ext cx="8069626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086494"/>
            <a:ext cx="8144517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463329"/>
            <a:ext cx="5556165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60" y="2824741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128044"/>
            <a:ext cx="7861755" cy="35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" y="4136098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530579"/>
            <a:ext cx="6009757" cy="359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29" y="5304446"/>
            <a:ext cx="5236016" cy="34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178" y="5660394"/>
            <a:ext cx="4459913" cy="37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041394"/>
            <a:ext cx="6068045" cy="34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178" y="6404249"/>
            <a:ext cx="4572179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894908"/>
            <a:ext cx="7711210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373822"/>
            <a:ext cx="8240699" cy="32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698925"/>
            <a:ext cx="7691849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941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1775494"/>
            <a:ext cx="7087715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53" y="534470"/>
            <a:ext cx="7937388" cy="43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90" y="1013494"/>
            <a:ext cx="6010382" cy="434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504" y="127348"/>
            <a:ext cx="7351114" cy="377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2174390"/>
            <a:ext cx="7107612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14" y="2692052"/>
            <a:ext cx="815038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650" y="2692052"/>
            <a:ext cx="1250411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2692052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730" y="3124478"/>
            <a:ext cx="1022676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648" y="3124363"/>
            <a:ext cx="1270499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33" y="3124200"/>
            <a:ext cx="1612315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1861398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4317303"/>
            <a:ext cx="3553144" cy="340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4328051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644" y="4671083"/>
            <a:ext cx="7087429" cy="434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5406659"/>
            <a:ext cx="5613822" cy="35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43" y="5492563"/>
            <a:ext cx="284157" cy="208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644" y="5777549"/>
            <a:ext cx="7087429" cy="434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02" y="3671170"/>
            <a:ext cx="4228075" cy="378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384" y="125568"/>
            <a:ext cx="689741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533400"/>
            <a:ext cx="8409481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929168"/>
            <a:ext cx="7634224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1267925"/>
            <a:ext cx="8690421" cy="434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154216"/>
            <a:ext cx="7369704" cy="340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88" y="2579593"/>
            <a:ext cx="7822116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993513"/>
            <a:ext cx="6990389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78" y="3671256"/>
            <a:ext cx="795714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989" y="3671256"/>
            <a:ext cx="1269735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3671256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383" y="4103682"/>
            <a:ext cx="1818091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848" y="4103567"/>
            <a:ext cx="1952952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03" y="4103404"/>
            <a:ext cx="2313223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4" y="4650374"/>
            <a:ext cx="3980592" cy="378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2214102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5498926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2" name="Picture 8939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486400"/>
            <a:ext cx="6065579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02" y="5882164"/>
            <a:ext cx="5234926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482&quot;&gt;&lt;property id=&quot;20148&quot; value=&quot;5&quot;/&gt;&lt;property id=&quot;20300&quot; value=&quot;Slide 2&quot;/&gt;&lt;property id=&quot;20307&quot; value=&quot;362&quot;/&gt;&lt;/object&gt;&lt;object type=&quot;3&quot; unique_id=&quot;25483&quot;&gt;&lt;property id=&quot;20148&quot; value=&quot;5&quot;/&gt;&lt;property id=&quot;20300&quot; value=&quot;Slide 3&quot;/&gt;&lt;property id=&quot;20307&quot; value=&quot;363&quot;/&gt;&lt;/object&gt;&lt;object type=&quot;3&quot; unique_id=&quot;25484&quot;&gt;&lt;property id=&quot;20148&quot; value=&quot;5&quot;/&gt;&lt;property id=&quot;20300&quot; value=&quot;Slide 4&quot;/&gt;&lt;property id=&quot;20307&quot; value=&quot;364&quot;/&gt;&lt;/object&gt;&lt;object type=&quot;3&quot; unique_id=&quot;25485&quot;&gt;&lt;property id=&quot;20148&quot; value=&quot;5&quot;/&gt;&lt;property id=&quot;20300&quot; value=&quot;Slide 5&quot;/&gt;&lt;property id=&quot;20307&quot; value=&quot;365&quot;/&gt;&lt;/object&gt;&lt;object type=&quot;3&quot; unique_id=&quot;25486&quot;&gt;&lt;property id=&quot;20148&quot; value=&quot;5&quot;/&gt;&lt;property id=&quot;20300&quot; value=&quot;Slide 6&quot;/&gt;&lt;property id=&quot;20307&quot; value=&quot;366&quot;/&gt;&lt;/object&gt;&lt;object type=&quot;3&quot; unique_id=&quot;25487&quot;&gt;&lt;property id=&quot;20148&quot; value=&quot;5&quot;/&gt;&lt;property id=&quot;20300&quot; value=&quot;Slide 7&quot;/&gt;&lt;property id=&quot;20307&quot; value=&quot;367&quot;/&gt;&lt;/object&gt;&lt;object type=&quot;3&quot; unique_id=&quot;25488&quot;&gt;&lt;property id=&quot;20148&quot; value=&quot;5&quot;/&gt;&lt;property id=&quot;20300&quot; value=&quot;Slide 8&quot;/&gt;&lt;property id=&quot;20307&quot; value=&quot;368&quot;/&gt;&lt;/object&gt;&lt;object type=&quot;3&quot; unique_id=&quot;25489&quot;&gt;&lt;property id=&quot;20148&quot; value=&quot;5&quot;/&gt;&lt;property id=&quot;20300&quot; value=&quot;Slide 9&quot;/&gt;&lt;property id=&quot;20307&quot; value=&quot;369&quot;/&gt;&lt;/object&gt;&lt;object type=&quot;3&quot; unique_id=&quot;25490&quot;&gt;&lt;property id=&quot;20148&quot; value=&quot;5&quot;/&gt;&lt;property id=&quot;20300&quot; value=&quot;Slide 10&quot;/&gt;&lt;property id=&quot;20307&quot; value=&quot;370&quot;/&gt;&lt;/object&gt;&lt;object type=&quot;3&quot; unique_id=&quot;25491&quot;&gt;&lt;property id=&quot;20148&quot; value=&quot;5&quot;/&gt;&lt;property id=&quot;20300&quot; value=&quot;Slide 11&quot;/&gt;&lt;property id=&quot;20307&quot; value=&quot;371&quot;/&gt;&lt;/object&gt;&lt;object type=&quot;3&quot; unique_id=&quot;25501&quot;&gt;&lt;property id=&quot;20148&quot; value=&quot;5&quot;/&gt;&lt;property id=&quot;20300&quot; value=&quot;Slide 12&quot;/&gt;&lt;property id=&quot;20307&quot; value=&quot;381&quot;/&gt;&lt;/object&gt;&lt;object type=&quot;3&quot; unique_id=&quot;25502&quot;&gt;&lt;property id=&quot;20148&quot; value=&quot;5&quot;/&gt;&lt;property id=&quot;20300&quot; value=&quot;Slide 13&quot;/&gt;&lt;property id=&quot;20307&quot; value=&quot;382&quot;/&gt;&lt;/object&gt;&lt;object type=&quot;3&quot; unique_id=&quot;25503&quot;&gt;&lt;property id=&quot;20148&quot; value=&quot;5&quot;/&gt;&lt;property id=&quot;20300&quot; value=&quot;Slide 14&quot;/&gt;&lt;property id=&quot;20307&quot; value=&quot;383&quot;/&gt;&lt;/object&gt;&lt;object type=&quot;3&quot; unique_id=&quot;25504&quot;&gt;&lt;property id=&quot;20148&quot; value=&quot;5&quot;/&gt;&lt;property id=&quot;20300&quot; value=&quot;Slide 15&quot;/&gt;&lt;property id=&quot;20307&quot; value=&quot;384&quot;/&gt;&lt;/object&gt;&lt;object type=&quot;3&quot; unique_id=&quot;25505&quot;&gt;&lt;property id=&quot;20148&quot; value=&quot;5&quot;/&gt;&lt;property id=&quot;20300&quot; value=&quot;Slide 16&quot;/&gt;&lt;property id=&quot;20307&quot; value=&quot;385&quot;/&gt;&lt;/object&gt;&lt;object type=&quot;3&quot; unique_id=&quot;25506&quot;&gt;&lt;property id=&quot;20148&quot; value=&quot;5&quot;/&gt;&lt;property id=&quot;20300&quot; value=&quot;Slide 17&quot;/&gt;&lt;property id=&quot;20307&quot; value=&quot;386&quot;/&gt;&lt;/object&gt;&lt;object type=&quot;3&quot; unique_id=&quot;25507&quot;&gt;&lt;property id=&quot;20148&quot; value=&quot;5&quot;/&gt;&lt;property id=&quot;20300&quot; value=&quot;Slide 18&quot;/&gt;&lt;property id=&quot;20307&quot; value=&quot;387&quot;/&gt;&lt;/object&gt;&lt;object type=&quot;3&quot; unique_id=&quot;25535&quot;&gt;&lt;property id=&quot;20148&quot; value=&quot;5&quot;/&gt;&lt;property id=&quot;20300&quot; value=&quot;Slide 19&quot;/&gt;&lt;property id=&quot;20307&quot; value=&quot;415&quot;/&gt;&lt;/object&gt;&lt;object type=&quot;3&quot; unique_id=&quot;25536&quot;&gt;&lt;property id=&quot;20148&quot; value=&quot;5&quot;/&gt;&lt;property id=&quot;20300&quot; value=&quot;Slide 20&quot;/&gt;&lt;property id=&quot;20307&quot; value=&quot;416&quot;/&gt;&lt;/object&gt;&lt;object type=&quot;3&quot; unique_id=&quot;25537&quot;&gt;&lt;property id=&quot;20148&quot; value=&quot;5&quot;/&gt;&lt;property id=&quot;20300&quot; value=&quot;Slide 21&quot;/&gt;&lt;property id=&quot;20307&quot; value=&quot;417&quot;/&gt;&lt;/object&gt;&lt;object type=&quot;3&quot; unique_id=&quot;25538&quot;&gt;&lt;property id=&quot;20148&quot; value=&quot;5&quot;/&gt;&lt;property id=&quot;20300&quot; value=&quot;Slide 22&quot;/&gt;&lt;property id=&quot;20307&quot; value=&quot;418&quot;/&gt;&lt;/object&gt;&lt;object type=&quot;3&quot; unique_id=&quot;25539&quot;&gt;&lt;property id=&quot;20148&quot; value=&quot;5&quot;/&gt;&lt;property id=&quot;20300&quot; value=&quot;Slide 23&quot;/&gt;&lt;property id=&quot;20307&quot; value=&quot;419&quot;/&gt;&lt;/object&gt;&lt;object type=&quot;3&quot; unique_id=&quot;25540&quot;&gt;&lt;property id=&quot;20148&quot; value=&quot;5&quot;/&gt;&lt;property id=&quot;20300&quot; value=&quot;Slide 24&quot;/&gt;&lt;property id=&quot;20307&quot; value=&quot;420&quot;/&gt;&lt;/object&gt;&lt;object type=&quot;3&quot; unique_id=&quot;25541&quot;&gt;&lt;property id=&quot;20148&quot; value=&quot;5&quot;/&gt;&lt;property id=&quot;20300&quot; value=&quot;Slide 25&quot;/&gt;&lt;property id=&quot;20307&quot; value=&quot;421&quot;/&gt;&lt;/object&gt;&lt;object type=&quot;3&quot; unique_id=&quot;25542&quot;&gt;&lt;property id=&quot;20148&quot; value=&quot;5&quot;/&gt;&lt;property id=&quot;20300&quot; value=&quot;Slide 26&quot;/&gt;&lt;property id=&quot;20307&quot; value=&quot;422&quot;/&gt;&lt;/object&gt;&lt;object type=&quot;3&quot; unique_id=&quot;25543&quot;&gt;&lt;property id=&quot;20148&quot; value=&quot;5&quot;/&gt;&lt;property id=&quot;20300&quot; value=&quot;Slide 27&quot;/&gt;&lt;property id=&quot;20307&quot; value=&quot;423&quot;/&gt;&lt;/object&gt;&lt;object type=&quot;3&quot; unique_id=&quot;25544&quot;&gt;&lt;property id=&quot;20148&quot; value=&quot;5&quot;/&gt;&lt;property id=&quot;20300&quot; value=&quot;Slide 28&quot;/&gt;&lt;property id=&quot;20307&quot; value=&quot;424&quot;/&gt;&lt;/object&gt;&lt;object type=&quot;3&quot; unique_id=&quot;25545&quot;&gt;&lt;property id=&quot;20148&quot; value=&quot;5&quot;/&gt;&lt;property id=&quot;20300&quot; value=&quot;Slide 29&quot;/&gt;&lt;property id=&quot;20307&quot; value=&quot;425&quot;/&gt;&lt;/object&gt;&lt;object type=&quot;3&quot; unique_id=&quot;25546&quot;&gt;&lt;property id=&quot;20148&quot; value=&quot;5&quot;/&gt;&lt;property id=&quot;20300&quot; value=&quot;Slide 30&quot;/&gt;&lt;property id=&quot;20307&quot; value=&quot;426&quot;/&gt;&lt;/object&gt;&lt;object type=&quot;3&quot; unique_id=&quot;25547&quot;&gt;&lt;property id=&quot;20148&quot; value=&quot;5&quot;/&gt;&lt;property id=&quot;20300&quot; value=&quot;Slide 31&quot;/&gt;&lt;property id=&quot;20307&quot; value=&quot;427&quot;/&gt;&lt;/object&gt;&lt;object type=&quot;3&quot; unique_id=&quot;25548&quot;&gt;&lt;property id=&quot;20148&quot; value=&quot;5&quot;/&gt;&lt;property id=&quot;20300&quot; value=&quot;Slide 32&quot;/&gt;&lt;property id=&quot;20307&quot; value=&quot;428&quot;/&gt;&lt;/object&gt;&lt;object type=&quot;3&quot; unique_id=&quot;25549&quot;&gt;&lt;property id=&quot;20148&quot; value=&quot;5&quot;/&gt;&lt;property id=&quot;20300&quot; value=&quot;Slide 33&quot;/&gt;&lt;property id=&quot;20307&quot; value=&quot;429&quot;/&gt;&lt;/object&gt;&lt;object type=&quot;3&quot; unique_id=&quot;25550&quot;&gt;&lt;property id=&quot;20148&quot; value=&quot;5&quot;/&gt;&lt;property id=&quot;20300&quot; value=&quot;Slide 34&quot;/&gt;&lt;property id=&quot;20307&quot; value=&quot;430&quot;/&gt;&lt;/object&gt;&lt;object type=&quot;3&quot; unique_id=&quot;25551&quot;&gt;&lt;property id=&quot;20148&quot; value=&quot;5&quot;/&gt;&lt;property id=&quot;20300&quot; value=&quot;Slide 35&quot;/&gt;&lt;property id=&quot;20307&quot; value=&quot;431&quot;/&gt;&lt;/object&gt;&lt;object type=&quot;3&quot; unique_id=&quot;25552&quot;&gt;&lt;property id=&quot;20148&quot; value=&quot;5&quot;/&gt;&lt;property id=&quot;20300&quot; value=&quot;Slide 36&quot;/&gt;&lt;property id=&quot;20307&quot; value=&quot;432&quot;/&gt;&lt;/object&gt;&lt;object type=&quot;3&quot; unique_id=&quot;25591&quot;&gt;&lt;property id=&quot;20148&quot; value=&quot;5&quot;/&gt;&lt;property id=&quot;20300&quot; value=&quot;Slide 37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allo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0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amount in the tank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01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B=(6,146)$, a point on the graph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5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s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3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and the other points on the graph of 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0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earing in the table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5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W$ at the point 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4,1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8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4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8,20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5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veraging the following two numb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in the tub is constantly monito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6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s tabulated against time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3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y=x^2+4x$.&#10;{\color[rgb]{1,0,1}Let} $B$ be a variable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87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,x^2+4x)$ on the sam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the point $(1,5)$ on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2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A$ and $B$, when $x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6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1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1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1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the 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x^2+4x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59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added to a tub,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8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{\color{blue}b}, {\color[rgb]{1,0,1}write} an equ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3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x^2+4x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59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1+h$, with 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0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ennis player, in a fit of rage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5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st point, throws his racquet into the 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7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its distance, in feet,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ound, $t$ seconds later, is $6+50t-16t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1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its average velocity over the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4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od starting at time $2$, and continu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4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the following number of secon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00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\triangle t$, with $\triangle 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7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its instantaneou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seconds after it's thr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9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703</cp:revision>
  <dcterms:created xsi:type="dcterms:W3CDTF">2008-09-20T13:47:00Z</dcterms:created>
  <dcterms:modified xsi:type="dcterms:W3CDTF">2013-10-15T17:54:20Z</dcterms:modified>
</cp:coreProperties>
</file>