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3" autoAdjust="0"/>
    <p:restoredTop sz="91192" autoAdjust="0"/>
  </p:normalViewPr>
  <p:slideViewPr>
    <p:cSldViewPr>
      <p:cViewPr varScale="1">
        <p:scale>
          <a:sx n="78" d="100"/>
          <a:sy n="78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0048746-76BD-4608-B0F2-04E56D141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6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F1464-A319-43DF-AADE-A0FD6FC21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CAC1B-16DB-45C2-9686-AE7AFD937A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71B6A-F45A-4A18-99DB-471E0CA20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AFA5A-247F-41C0-BDE9-355084EDF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F7C-3B50-4458-B256-845B5D9BA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8627E-D189-44A3-A944-694A91D00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A3A5B-0173-41AE-B192-C65F18934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9C28-218C-4279-BFDD-632FD5C13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99CD-341E-49A0-BD04-C74EAEEE7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D346D-3C68-49F1-A38B-2FBDA19E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445B-1A5A-45E3-8225-EF4947F27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847E4-4611-4E98-B0E6-7ACB7E4F25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tags" Target="../tags/tag5.xml"/><Relationship Id="rId21" Type="http://schemas.openxmlformats.org/officeDocument/2006/relationships/image" Target="../media/image6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9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tags" Target="../tags/tag20.xml"/><Relationship Id="rId21" Type="http://schemas.openxmlformats.org/officeDocument/2006/relationships/image" Target="../media/image19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8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22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21.png"/><Relationship Id="rId28" Type="http://schemas.openxmlformats.org/officeDocument/2006/relationships/image" Target="../media/image1.png"/><Relationship Id="rId10" Type="http://schemas.openxmlformats.org/officeDocument/2006/relationships/tags" Target="../tags/tag27.xml"/><Relationship Id="rId19" Type="http://schemas.openxmlformats.org/officeDocument/2006/relationships/image" Target="../media/image17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tags" Target="../tags/tag35.xml"/><Relationship Id="rId21" Type="http://schemas.openxmlformats.org/officeDocument/2006/relationships/image" Target="../media/image31.png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tags" Target="../tags/tag34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image" Target="../media/image34.png"/><Relationship Id="rId5" Type="http://schemas.openxmlformats.org/officeDocument/2006/relationships/tags" Target="../tags/tag37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33.png"/><Relationship Id="rId28" Type="http://schemas.openxmlformats.org/officeDocument/2006/relationships/image" Target="../media/image1.png"/><Relationship Id="rId10" Type="http://schemas.openxmlformats.org/officeDocument/2006/relationships/tags" Target="../tags/tag42.xml"/><Relationship Id="rId19" Type="http://schemas.openxmlformats.org/officeDocument/2006/relationships/image" Target="../media/image29.png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image" Target="../media/image32.png"/><Relationship Id="rId27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image" Target="../media/image44.png"/><Relationship Id="rId3" Type="http://schemas.openxmlformats.org/officeDocument/2006/relationships/tags" Target="../tags/tag49.xml"/><Relationship Id="rId21" Type="http://schemas.openxmlformats.org/officeDocument/2006/relationships/image" Target="../media/image39.png"/><Relationship Id="rId34" Type="http://schemas.openxmlformats.org/officeDocument/2006/relationships/image" Target="../media/image52.pn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43.png"/><Relationship Id="rId33" Type="http://schemas.openxmlformats.org/officeDocument/2006/relationships/image" Target="../media/image51.png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image" Target="../media/image38.png"/><Relationship Id="rId29" Type="http://schemas.openxmlformats.org/officeDocument/2006/relationships/image" Target="../media/image47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image" Target="../media/image42.png"/><Relationship Id="rId32" Type="http://schemas.openxmlformats.org/officeDocument/2006/relationships/image" Target="../media/image50.png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41.png"/><Relationship Id="rId28" Type="http://schemas.openxmlformats.org/officeDocument/2006/relationships/image" Target="../media/image46.png"/><Relationship Id="rId36" Type="http://schemas.openxmlformats.org/officeDocument/2006/relationships/image" Target="../media/image1.png"/><Relationship Id="rId10" Type="http://schemas.openxmlformats.org/officeDocument/2006/relationships/tags" Target="../tags/tag5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9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40.png"/><Relationship Id="rId27" Type="http://schemas.openxmlformats.org/officeDocument/2006/relationships/image" Target="../media/image45.png"/><Relationship Id="rId30" Type="http://schemas.openxmlformats.org/officeDocument/2006/relationships/image" Target="../media/image48.png"/><Relationship Id="rId35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42B8-8BA2-40F0-99AF-BC19C7D44072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limit game and</a:t>
            </a:r>
          </a:p>
          <a:p>
            <a:pPr algn="ctr"/>
            <a:r>
              <a:rPr lang="en-US" sz="2400"/>
              <a:t>the exact definition of a limit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659669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 bwMode="auto">
          <a:xfrm flipH="1">
            <a:off x="1828800" y="3872630"/>
            <a:ext cx="182880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828800" y="3644030"/>
            <a:ext cx="15240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339583" y="3657600"/>
            <a:ext cx="0" cy="25146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800600" y="4114800"/>
            <a:ext cx="0" cy="20574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3087319" y="6184191"/>
            <a:ext cx="240797" cy="35712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524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657600" y="3886200"/>
            <a:ext cx="0" cy="22860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828800" y="4101230"/>
            <a:ext cx="29718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244" y="3784238"/>
            <a:ext cx="129036" cy="1762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6556" y="3567830"/>
            <a:ext cx="340724" cy="1763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4564" y="4012504"/>
            <a:ext cx="352717" cy="1643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Freeform 9"/>
          <p:cNvSpPr/>
          <p:nvPr/>
        </p:nvSpPr>
        <p:spPr>
          <a:xfrm>
            <a:off x="2379949" y="2598107"/>
            <a:ext cx="2705622" cy="1737942"/>
          </a:xfrm>
          <a:custGeom>
            <a:avLst/>
            <a:gdLst>
              <a:gd name="connsiteX0" fmla="*/ 0 w 3761168"/>
              <a:gd name="connsiteY0" fmla="*/ 0 h 2144470"/>
              <a:gd name="connsiteX1" fmla="*/ 1327759 w 3761168"/>
              <a:gd name="connsiteY1" fmla="*/ 914400 h 2144470"/>
              <a:gd name="connsiteX2" fmla="*/ 3219189 w 3761168"/>
              <a:gd name="connsiteY2" fmla="*/ 225468 h 2144470"/>
              <a:gd name="connsiteX3" fmla="*/ 3544866 w 3761168"/>
              <a:gd name="connsiteY3" fmla="*/ 2041742 h 2144470"/>
              <a:gd name="connsiteX4" fmla="*/ 275573 w 3761168"/>
              <a:gd name="connsiteY4" fmla="*/ 1741118 h 2144470"/>
              <a:gd name="connsiteX0" fmla="*/ 0 w 3556826"/>
              <a:gd name="connsiteY0" fmla="*/ 0 h 2144470"/>
              <a:gd name="connsiteX1" fmla="*/ 1327759 w 3556826"/>
              <a:gd name="connsiteY1" fmla="*/ 914400 h 2144470"/>
              <a:gd name="connsiteX2" fmla="*/ 3544866 w 3556826"/>
              <a:gd name="connsiteY2" fmla="*/ 2041742 h 2144470"/>
              <a:gd name="connsiteX3" fmla="*/ 275573 w 3556826"/>
              <a:gd name="connsiteY3" fmla="*/ 1741118 h 2144470"/>
              <a:gd name="connsiteX0" fmla="*/ 0 w 3544866"/>
              <a:gd name="connsiteY0" fmla="*/ 0 h 2144470"/>
              <a:gd name="connsiteX1" fmla="*/ 3544866 w 3544866"/>
              <a:gd name="connsiteY1" fmla="*/ 2041742 h 2144470"/>
              <a:gd name="connsiteX2" fmla="*/ 275573 w 3544866"/>
              <a:gd name="connsiteY2" fmla="*/ 1741118 h 2144470"/>
              <a:gd name="connsiteX0" fmla="*/ 3269293 w 3269293"/>
              <a:gd name="connsiteY0" fmla="*/ 300624 h 403352"/>
              <a:gd name="connsiteX1" fmla="*/ 0 w 3269293"/>
              <a:gd name="connsiteY1" fmla="*/ 0 h 403352"/>
              <a:gd name="connsiteX0" fmla="*/ 4521895 w 4521895"/>
              <a:gd name="connsiteY0" fmla="*/ 1402915 h 1434041"/>
              <a:gd name="connsiteX1" fmla="*/ 0 w 4521895"/>
              <a:gd name="connsiteY1" fmla="*/ 0 h 1434041"/>
              <a:gd name="connsiteX0" fmla="*/ 2981193 w 2981193"/>
              <a:gd name="connsiteY0" fmla="*/ 1640910 h 1667886"/>
              <a:gd name="connsiteX1" fmla="*/ 0 w 2981193"/>
              <a:gd name="connsiteY1" fmla="*/ 0 h 1667886"/>
              <a:gd name="connsiteX0" fmla="*/ 2981193 w 2981193"/>
              <a:gd name="connsiteY0" fmla="*/ 1640910 h 1643941"/>
              <a:gd name="connsiteX1" fmla="*/ 0 w 2981193"/>
              <a:gd name="connsiteY1" fmla="*/ 0 h 1643941"/>
              <a:gd name="connsiteX0" fmla="*/ 3281818 w 3281818"/>
              <a:gd name="connsiteY0" fmla="*/ 1766170 h 1768965"/>
              <a:gd name="connsiteX1" fmla="*/ 0 w 3281818"/>
              <a:gd name="connsiteY1" fmla="*/ 0 h 1768965"/>
              <a:gd name="connsiteX0" fmla="*/ 3281818 w 3281818"/>
              <a:gd name="connsiteY0" fmla="*/ 1766170 h 1769771"/>
              <a:gd name="connsiteX1" fmla="*/ 0 w 3281818"/>
              <a:gd name="connsiteY1" fmla="*/ 0 h 1769771"/>
              <a:gd name="connsiteX0" fmla="*/ 2956141 w 2956141"/>
              <a:gd name="connsiteY0" fmla="*/ 1853852 h 1857217"/>
              <a:gd name="connsiteX1" fmla="*/ 0 w 2956141"/>
              <a:gd name="connsiteY1" fmla="*/ 0 h 1857217"/>
              <a:gd name="connsiteX0" fmla="*/ 2956141 w 2956141"/>
              <a:gd name="connsiteY0" fmla="*/ 1853852 h 1857561"/>
              <a:gd name="connsiteX1" fmla="*/ 0 w 2956141"/>
              <a:gd name="connsiteY1" fmla="*/ 0 h 1857561"/>
              <a:gd name="connsiteX0" fmla="*/ 2956141 w 2956141"/>
              <a:gd name="connsiteY0" fmla="*/ 1853852 h 1853852"/>
              <a:gd name="connsiteX1" fmla="*/ 2054266 w 2956141"/>
              <a:gd name="connsiteY1" fmla="*/ 1665962 h 1853852"/>
              <a:gd name="connsiteX2" fmla="*/ 0 w 2956141"/>
              <a:gd name="connsiteY2" fmla="*/ 0 h 1853852"/>
              <a:gd name="connsiteX0" fmla="*/ 2956141 w 2956141"/>
              <a:gd name="connsiteY0" fmla="*/ 1853852 h 1853852"/>
              <a:gd name="connsiteX1" fmla="*/ 2054266 w 2956141"/>
              <a:gd name="connsiteY1" fmla="*/ 1665962 h 1853852"/>
              <a:gd name="connsiteX2" fmla="*/ 0 w 2956141"/>
              <a:gd name="connsiteY2" fmla="*/ 0 h 1853852"/>
              <a:gd name="connsiteX0" fmla="*/ 2956141 w 2956141"/>
              <a:gd name="connsiteY0" fmla="*/ 1853852 h 2066795"/>
              <a:gd name="connsiteX1" fmla="*/ 2054266 w 2956141"/>
              <a:gd name="connsiteY1" fmla="*/ 2066795 h 2066795"/>
              <a:gd name="connsiteX2" fmla="*/ 0 w 2956141"/>
              <a:gd name="connsiteY2" fmla="*/ 0 h 2066795"/>
              <a:gd name="connsiteX0" fmla="*/ 2956141 w 2956141"/>
              <a:gd name="connsiteY0" fmla="*/ 1853852 h 2069480"/>
              <a:gd name="connsiteX1" fmla="*/ 2054266 w 2956141"/>
              <a:gd name="connsiteY1" fmla="*/ 2066795 h 2069480"/>
              <a:gd name="connsiteX2" fmla="*/ 0 w 2956141"/>
              <a:gd name="connsiteY2" fmla="*/ 0 h 2069480"/>
              <a:gd name="connsiteX0" fmla="*/ 2956141 w 2956141"/>
              <a:gd name="connsiteY0" fmla="*/ 1853852 h 2066882"/>
              <a:gd name="connsiteX1" fmla="*/ 2054266 w 2956141"/>
              <a:gd name="connsiteY1" fmla="*/ 2066795 h 2066882"/>
              <a:gd name="connsiteX2" fmla="*/ 0 w 2956141"/>
              <a:gd name="connsiteY2" fmla="*/ 0 h 2066882"/>
              <a:gd name="connsiteX0" fmla="*/ 2893511 w 2893511"/>
              <a:gd name="connsiteY0" fmla="*/ 1528175 h 2120957"/>
              <a:gd name="connsiteX1" fmla="*/ 2054266 w 2893511"/>
              <a:gd name="connsiteY1" fmla="*/ 2066795 h 2120957"/>
              <a:gd name="connsiteX2" fmla="*/ 0 w 2893511"/>
              <a:gd name="connsiteY2" fmla="*/ 0 h 2120957"/>
              <a:gd name="connsiteX0" fmla="*/ 2893511 w 2893511"/>
              <a:gd name="connsiteY0" fmla="*/ 1528175 h 2215763"/>
              <a:gd name="connsiteX1" fmla="*/ 1716063 w 2893511"/>
              <a:gd name="connsiteY1" fmla="*/ 2167003 h 2215763"/>
              <a:gd name="connsiteX2" fmla="*/ 0 w 2893511"/>
              <a:gd name="connsiteY2" fmla="*/ 0 h 2215763"/>
              <a:gd name="connsiteX0" fmla="*/ 2893511 w 2893511"/>
              <a:gd name="connsiteY0" fmla="*/ 1528175 h 2227688"/>
              <a:gd name="connsiteX1" fmla="*/ 1716063 w 2893511"/>
              <a:gd name="connsiteY1" fmla="*/ 2179529 h 2227688"/>
              <a:gd name="connsiteX2" fmla="*/ 0 w 2893511"/>
              <a:gd name="connsiteY2" fmla="*/ 0 h 2227688"/>
              <a:gd name="connsiteX0" fmla="*/ 2893511 w 2893511"/>
              <a:gd name="connsiteY0" fmla="*/ 1528175 h 1879973"/>
              <a:gd name="connsiteX1" fmla="*/ 1753641 w 2893511"/>
              <a:gd name="connsiteY1" fmla="*/ 1803749 h 1879973"/>
              <a:gd name="connsiteX2" fmla="*/ 0 w 2893511"/>
              <a:gd name="connsiteY2" fmla="*/ 0 h 1879973"/>
              <a:gd name="connsiteX0" fmla="*/ 2893511 w 2893511"/>
              <a:gd name="connsiteY0" fmla="*/ 1528175 h 1814238"/>
              <a:gd name="connsiteX1" fmla="*/ 1753641 w 2893511"/>
              <a:gd name="connsiteY1" fmla="*/ 1803749 h 1814238"/>
              <a:gd name="connsiteX2" fmla="*/ 0 w 2893511"/>
              <a:gd name="connsiteY2" fmla="*/ 0 h 1814238"/>
              <a:gd name="connsiteX0" fmla="*/ 2893511 w 2893511"/>
              <a:gd name="connsiteY0" fmla="*/ 1528175 h 1875160"/>
              <a:gd name="connsiteX1" fmla="*/ 1741115 w 2893511"/>
              <a:gd name="connsiteY1" fmla="*/ 1866379 h 1875160"/>
              <a:gd name="connsiteX2" fmla="*/ 0 w 2893511"/>
              <a:gd name="connsiteY2" fmla="*/ 0 h 1875160"/>
              <a:gd name="connsiteX0" fmla="*/ 2830881 w 2830881"/>
              <a:gd name="connsiteY0" fmla="*/ 2279737 h 2300518"/>
              <a:gd name="connsiteX1" fmla="*/ 1741115 w 2830881"/>
              <a:gd name="connsiteY1" fmla="*/ 1866379 h 2300518"/>
              <a:gd name="connsiteX2" fmla="*/ 0 w 2830881"/>
              <a:gd name="connsiteY2" fmla="*/ 0 h 2300518"/>
              <a:gd name="connsiteX0" fmla="*/ 2830881 w 2830881"/>
              <a:gd name="connsiteY0" fmla="*/ 2279737 h 2300518"/>
              <a:gd name="connsiteX1" fmla="*/ 1741115 w 2830881"/>
              <a:gd name="connsiteY1" fmla="*/ 1866379 h 2300518"/>
              <a:gd name="connsiteX2" fmla="*/ 2242156 w 2830881"/>
              <a:gd name="connsiteY2" fmla="*/ 2217107 h 2300518"/>
              <a:gd name="connsiteX3" fmla="*/ 0 w 2830881"/>
              <a:gd name="connsiteY3" fmla="*/ 0 h 2300518"/>
              <a:gd name="connsiteX0" fmla="*/ 2830881 w 2830881"/>
              <a:gd name="connsiteY0" fmla="*/ 2279737 h 2287970"/>
              <a:gd name="connsiteX1" fmla="*/ 1741115 w 2830881"/>
              <a:gd name="connsiteY1" fmla="*/ 1866379 h 2287970"/>
              <a:gd name="connsiteX2" fmla="*/ 2104370 w 2830881"/>
              <a:gd name="connsiteY2" fmla="*/ 1828800 h 2287970"/>
              <a:gd name="connsiteX3" fmla="*/ 0 w 2830881"/>
              <a:gd name="connsiteY3" fmla="*/ 0 h 2287970"/>
              <a:gd name="connsiteX0" fmla="*/ 2830881 w 2830881"/>
              <a:gd name="connsiteY0" fmla="*/ 2279737 h 2288080"/>
              <a:gd name="connsiteX1" fmla="*/ 1741115 w 2830881"/>
              <a:gd name="connsiteY1" fmla="*/ 1866379 h 2288080"/>
              <a:gd name="connsiteX2" fmla="*/ 1453016 w 2830881"/>
              <a:gd name="connsiteY2" fmla="*/ 1791222 h 2288080"/>
              <a:gd name="connsiteX3" fmla="*/ 0 w 2830881"/>
              <a:gd name="connsiteY3" fmla="*/ 0 h 2288080"/>
              <a:gd name="connsiteX0" fmla="*/ 2830881 w 2830881"/>
              <a:gd name="connsiteY0" fmla="*/ 2279737 h 2286923"/>
              <a:gd name="connsiteX1" fmla="*/ 1741115 w 2830881"/>
              <a:gd name="connsiteY1" fmla="*/ 1866379 h 2286923"/>
              <a:gd name="connsiteX2" fmla="*/ 1453016 w 2830881"/>
              <a:gd name="connsiteY2" fmla="*/ 1791222 h 2286923"/>
              <a:gd name="connsiteX3" fmla="*/ 0 w 2830881"/>
              <a:gd name="connsiteY3" fmla="*/ 0 h 2286923"/>
              <a:gd name="connsiteX0" fmla="*/ 2830881 w 2830881"/>
              <a:gd name="connsiteY0" fmla="*/ 2279737 h 2286923"/>
              <a:gd name="connsiteX1" fmla="*/ 1741115 w 2830881"/>
              <a:gd name="connsiteY1" fmla="*/ 1866379 h 2286923"/>
              <a:gd name="connsiteX2" fmla="*/ 1453016 w 2830881"/>
              <a:gd name="connsiteY2" fmla="*/ 1791222 h 2286923"/>
              <a:gd name="connsiteX3" fmla="*/ 0 w 2830881"/>
              <a:gd name="connsiteY3" fmla="*/ 0 h 2286923"/>
              <a:gd name="connsiteX0" fmla="*/ 2830881 w 2830881"/>
              <a:gd name="connsiteY0" fmla="*/ 2279737 h 2288388"/>
              <a:gd name="connsiteX1" fmla="*/ 1741115 w 2830881"/>
              <a:gd name="connsiteY1" fmla="*/ 1866379 h 2288388"/>
              <a:gd name="connsiteX2" fmla="*/ 1340282 w 2830881"/>
              <a:gd name="connsiteY2" fmla="*/ 1691013 h 2288388"/>
              <a:gd name="connsiteX3" fmla="*/ 0 w 2830881"/>
              <a:gd name="connsiteY3" fmla="*/ 0 h 2288388"/>
              <a:gd name="connsiteX0" fmla="*/ 2943616 w 2943616"/>
              <a:gd name="connsiteY0" fmla="*/ 2116898 h 2129431"/>
              <a:gd name="connsiteX1" fmla="*/ 1741115 w 2943616"/>
              <a:gd name="connsiteY1" fmla="*/ 1866379 h 2129431"/>
              <a:gd name="connsiteX2" fmla="*/ 1340282 w 2943616"/>
              <a:gd name="connsiteY2" fmla="*/ 1691013 h 2129431"/>
              <a:gd name="connsiteX3" fmla="*/ 0 w 2943616"/>
              <a:gd name="connsiteY3" fmla="*/ 0 h 2129431"/>
              <a:gd name="connsiteX0" fmla="*/ 2943616 w 2943616"/>
              <a:gd name="connsiteY0" fmla="*/ 2116898 h 2116898"/>
              <a:gd name="connsiteX1" fmla="*/ 1741115 w 2943616"/>
              <a:gd name="connsiteY1" fmla="*/ 1866379 h 2116898"/>
              <a:gd name="connsiteX2" fmla="*/ 1340282 w 2943616"/>
              <a:gd name="connsiteY2" fmla="*/ 1691013 h 2116898"/>
              <a:gd name="connsiteX3" fmla="*/ 0 w 2943616"/>
              <a:gd name="connsiteY3" fmla="*/ 0 h 2116898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926923 w 2893512"/>
              <a:gd name="connsiteY2" fmla="*/ 1315233 h 2304789"/>
              <a:gd name="connsiteX3" fmla="*/ 0 w 2893512"/>
              <a:gd name="connsiteY3" fmla="*/ 0 h 2304789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39033 w 2705622"/>
              <a:gd name="connsiteY2" fmla="*/ 864296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39033 w 2705622"/>
              <a:gd name="connsiteY2" fmla="*/ 864296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0 w 2705622"/>
              <a:gd name="connsiteY2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51558 w 2705622"/>
              <a:gd name="connsiteY2" fmla="*/ 726509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01454 w 2705622"/>
              <a:gd name="connsiteY2" fmla="*/ 814192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638824 w 2705622"/>
              <a:gd name="connsiteY2" fmla="*/ 876823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13980 w 2705622"/>
              <a:gd name="connsiteY2" fmla="*/ 826719 h 1853852"/>
              <a:gd name="connsiteX3" fmla="*/ 0 w 2705622"/>
              <a:gd name="connsiteY3" fmla="*/ 0 h 1853852"/>
              <a:gd name="connsiteX0" fmla="*/ 2705622 w 2705622"/>
              <a:gd name="connsiteY0" fmla="*/ 1737942 h 1737942"/>
              <a:gd name="connsiteX1" fmla="*/ 1553225 w 2705622"/>
              <a:gd name="connsiteY1" fmla="*/ 1415442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705622 w 2705622"/>
              <a:gd name="connsiteY0" fmla="*/ 1737942 h 1737942"/>
              <a:gd name="connsiteX1" fmla="*/ 1553225 w 2705622"/>
              <a:gd name="connsiteY1" fmla="*/ 1415442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705622 w 2705622"/>
              <a:gd name="connsiteY0" fmla="*/ 1737942 h 1737942"/>
              <a:gd name="connsiteX1" fmla="*/ 1591861 w 2705622"/>
              <a:gd name="connsiteY1" fmla="*/ 1389684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622" h="1737942">
                <a:moveTo>
                  <a:pt x="2705622" y="1737942"/>
                </a:moveTo>
                <a:cubicBezTo>
                  <a:pt x="2555309" y="1332934"/>
                  <a:pt x="1949559" y="1502918"/>
                  <a:pt x="1591861" y="1389684"/>
                </a:cubicBezTo>
                <a:cubicBezTo>
                  <a:pt x="1234163" y="1276450"/>
                  <a:pt x="972851" y="1062626"/>
                  <a:pt x="713980" y="826719"/>
                </a:cubicBezTo>
                <a:cubicBezTo>
                  <a:pt x="455109" y="590812"/>
                  <a:pt x="125260" y="121085"/>
                  <a:pt x="0" y="0"/>
                </a:cubicBezTo>
              </a:path>
            </a:pathLst>
          </a:custGeom>
          <a:ln w="28575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" name="Picture 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4995" y="139521"/>
            <a:ext cx="6481553" cy="3593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48" y="554987"/>
            <a:ext cx="7464952" cy="359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91" y="1012207"/>
            <a:ext cx="7690348" cy="4160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2506" y="6197961"/>
            <a:ext cx="141023" cy="1642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9695" y="6567070"/>
            <a:ext cx="352216" cy="1761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1828800" y="2286000"/>
            <a:ext cx="0" cy="4187952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1371600" y="6171312"/>
            <a:ext cx="54102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1896" y="6197961"/>
            <a:ext cx="340242" cy="1761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Picture 6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9966" y="2094978"/>
            <a:ext cx="157999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8508" y="6091063"/>
            <a:ext cx="114621" cy="1870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9570" y="2298526"/>
            <a:ext cx="1120361" cy="2869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621692" y="3826910"/>
            <a:ext cx="73152" cy="73152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>
            <a:off x="3630836" y="4821936"/>
            <a:ext cx="54864" cy="54864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4" y="177805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556" y="152400"/>
            <a:ext cx="3437137" cy="3773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1781446"/>
            <a:ext cx="6915039" cy="359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1" y="3873674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367" y="3605408"/>
            <a:ext cx="5080637" cy="8307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5965245"/>
            <a:ext cx="6915039" cy="359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516" y="6365738"/>
            <a:ext cx="7276109" cy="4161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714711"/>
            <a:ext cx="7557324" cy="37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0875" y="1171935"/>
            <a:ext cx="6821275" cy="3775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4724400"/>
            <a:ext cx="7519174" cy="3774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0891" y="5181624"/>
            <a:ext cx="5517610" cy="3775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2521" y="2276343"/>
            <a:ext cx="6518716" cy="4160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972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5275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20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7" name="Picture 2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524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4757" y="152400"/>
            <a:ext cx="6935843" cy="3208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533400"/>
            <a:ext cx="5953120" cy="340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9771" y="940158"/>
            <a:ext cx="3496294" cy="3209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584098"/>
            <a:ext cx="7938391" cy="3594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019" y="2002705"/>
            <a:ext cx="6898880" cy="3209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2625975"/>
            <a:ext cx="8242484" cy="3402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3432334"/>
            <a:ext cx="8600101" cy="3776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3025089"/>
            <a:ext cx="6899066" cy="3402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190" y="4208863"/>
            <a:ext cx="8639452" cy="3402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4593465"/>
            <a:ext cx="7221330" cy="359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5146128"/>
            <a:ext cx="7618707" cy="340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68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304800" y="1296970"/>
            <a:ext cx="5410200" cy="2529214"/>
          </a:xfrm>
          <a:prstGeom prst="rect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5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430" y="128392"/>
            <a:ext cx="4556549" cy="5478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838200"/>
            <a:ext cx="4914953" cy="321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552" y="1384911"/>
            <a:ext cx="2231182" cy="3028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552" y="1858295"/>
            <a:ext cx="2098828" cy="2836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5" name="Straight Arrow Connector 44"/>
          <p:cNvCxnSpPr/>
          <p:nvPr/>
        </p:nvCxnSpPr>
        <p:spPr bwMode="auto">
          <a:xfrm flipH="1" flipV="1">
            <a:off x="5777153" y="3554274"/>
            <a:ext cx="687321" cy="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638" y="2909879"/>
            <a:ext cx="2591258" cy="2055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0" name="Straight Arrow Connector 49"/>
          <p:cNvCxnSpPr/>
          <p:nvPr/>
        </p:nvCxnSpPr>
        <p:spPr bwMode="auto">
          <a:xfrm flipH="1" flipV="1">
            <a:off x="5777153" y="3015078"/>
            <a:ext cx="687321" cy="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638" y="3449926"/>
            <a:ext cx="1574374" cy="1816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21" y="3963444"/>
            <a:ext cx="8601468" cy="3777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07" y="4420644"/>
            <a:ext cx="6446307" cy="3402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21" y="4805652"/>
            <a:ext cx="870019" cy="283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704" y="4829828"/>
            <a:ext cx="7602914" cy="321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07" y="5260932"/>
            <a:ext cx="7337982" cy="3404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629" y="5682394"/>
            <a:ext cx="1664960" cy="3030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3401" y="2832785"/>
            <a:ext cx="3837663" cy="397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6004" y="3341133"/>
            <a:ext cx="3593662" cy="3971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994" y="2313554"/>
            <a:ext cx="4367858" cy="397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015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7225&quot;&gt;&lt;property id=&quot;20148&quot; value=&quot;5&quot;/&gt;&lt;property id=&quot;20300&quot; value=&quot;Slide 3&quot;/&gt;&lt;property id=&quot;20307&quot; value=&quot;277&quot;/&gt;&lt;/object&gt;&lt;object type=&quot;3&quot; unique_id=&quot;17303&quot;&gt;&lt;property id=&quot;20148&quot; value=&quot;5&quot;/&gt;&lt;property id=&quot;20300&quot; value=&quot;Slide 5&quot;/&gt;&lt;property id=&quot;20307&quot; value=&quot;279&quot;/&gt;&lt;/object&gt;&lt;object type=&quot;3&quot; unique_id=&quot;17409&quot;&gt;&lt;property id=&quot;20148&quot; value=&quot;5&quot;/&gt;&lt;property id=&quot;20300&quot; value=&quot;Slide 4&quot;/&gt;&lt;property id=&quot;20307&quot; value=&quot;282&quot;/&gt;&lt;/object&gt;&lt;object type=&quot;3&quot; unique_id=&quot;17410&quot;&gt;&lt;property id=&quot;20148&quot; value=&quot;5&quot;/&gt;&lt;property id=&quot;20300&quot; value=&quot;Slide 6&quot;/&gt;&lt;property id=&quot;20307&quot; value=&quot;281&quot;/&gt;&lt;/object&gt;&lt;object type=&quot;3&quot; unique_id=&quot;17477&quot;&gt;&lt;property id=&quot;20148&quot; value=&quot;5&quot;/&gt;&lt;property id=&quot;20300&quot; value=&quot;Slide 7&quot;/&gt;&lt;property id=&quot;20307&quot; value=&quot;283&quot;/&gt;&lt;/object&gt;&lt;object type=&quot;3&quot; unique_id=&quot;17685&quot;&gt;&lt;property id=&quot;20148&quot; value=&quot;5&quot;/&gt;&lt;property id=&quot;20300&quot; value=&quot;Slide 8&quot;/&gt;&lt;property id=&quot;20307&quot; value=&quot;284&quot;/&gt;&lt;/object&gt;&lt;object type=&quot;3&quot; unique_id=&quot;18109&quot;&gt;&lt;property id=&quot;20148&quot; value=&quot;5&quot;/&gt;&lt;property id=&quot;20300&quot; value=&quot;Slide 10&quot;/&gt;&lt;property id=&quot;20307&quot; value=&quot;286&quot;/&gt;&lt;/object&gt;&lt;object type=&quot;3&quot; unique_id=&quot;18110&quot;&gt;&lt;property id=&quot;20148&quot; value=&quot;5&quot;/&gt;&lt;property id=&quot;20300&quot; value=&quot;Slide 12&quot;/&gt;&lt;property id=&quot;20307&quot; value=&quot;287&quot;/&gt;&lt;/object&gt;&lt;object type=&quot;3&quot; unique_id=&quot;18111&quot;&gt;&lt;property id=&quot;20148&quot; value=&quot;5&quot;/&gt;&lt;property id=&quot;20300&quot; value=&quot;Slide 15&quot;/&gt;&lt;property id=&quot;20307&quot; value=&quot;288&quot;/&gt;&lt;/object&gt;&lt;object type=&quot;3&quot; unique_id=&quot;18112&quot;&gt;&lt;property id=&quot;20148&quot; value=&quot;5&quot;/&gt;&lt;property id=&quot;20300&quot; value=&quot;Slide 16&quot;/&gt;&lt;property id=&quot;20307&quot; value=&quot;289&quot;/&gt;&lt;/object&gt;&lt;object type=&quot;3&quot; unique_id=&quot;18113&quot;&gt;&lt;property id=&quot;20148&quot; value=&quot;5&quot;/&gt;&lt;property id=&quot;20300&quot; value=&quot;Slide 18&quot;/&gt;&lt;property id=&quot;20307&quot; value=&quot;290&quot;/&gt;&lt;/object&gt;&lt;object type=&quot;3&quot; unique_id=&quot;18114&quot;&gt;&lt;property id=&quot;20148&quot; value=&quot;5&quot;/&gt;&lt;property id=&quot;20300&quot; value=&quot;Slide 17&quot;/&gt;&lt;property id=&quot;20307&quot; value=&quot;291&quot;/&gt;&lt;/object&gt;&lt;object type=&quot;3&quot; unique_id=&quot;18270&quot;&gt;&lt;property id=&quot;20148&quot; value=&quot;5&quot;/&gt;&lt;property id=&quot;20300&quot; value=&quot;Slide 14&quot;/&gt;&lt;property id=&quot;20307&quot; value=&quot;293&quot;/&gt;&lt;/object&gt;&lt;object type=&quot;3&quot; unique_id=&quot;18271&quot;&gt;&lt;property id=&quot;20148&quot; value=&quot;5&quot;/&gt;&lt;property id=&quot;20300&quot; value=&quot;Slide 13&quot;/&gt;&lt;property id=&quot;20307&quot; value=&quot;294&quot;/&gt;&lt;/object&gt;&lt;object type=&quot;3&quot; unique_id=&quot;18579&quot;&gt;&lt;property id=&quot;20148&quot; value=&quot;5&quot;/&gt;&lt;property id=&quot;20300&quot; value=&quot;Slide 24&quot;/&gt;&lt;property id=&quot;20307&quot; value=&quot;295&quot;/&gt;&lt;/object&gt;&lt;object type=&quot;3&quot; unique_id=&quot;18580&quot;&gt;&lt;property id=&quot;20148&quot; value=&quot;5&quot;/&gt;&lt;property id=&quot;20300&quot; value=&quot;Slide 23&quot;/&gt;&lt;property id=&quot;20307&quot; value=&quot;296&quot;/&gt;&lt;/object&gt;&lt;object type=&quot;3&quot; unique_id=&quot;18581&quot;&gt;&lt;property id=&quot;20148&quot; value=&quot;5&quot;/&gt;&lt;property id=&quot;20300&quot; value=&quot;Slide 19&quot;/&gt;&lt;property id=&quot;20307&quot; value=&quot;299&quot;/&gt;&lt;/object&gt;&lt;object type=&quot;3&quot; unique_id=&quot;18582&quot;&gt;&lt;property id=&quot;20148&quot; value=&quot;5&quot;/&gt;&lt;property id=&quot;20300&quot; value=&quot;Slide 22&quot;/&gt;&lt;property id=&quot;20307&quot; value=&quot;300&quot;/&gt;&lt;/object&gt;&lt;object type=&quot;3&quot; unique_id=&quot;18583&quot;&gt;&lt;property id=&quot;20148&quot; value=&quot;5&quot;/&gt;&lt;property id=&quot;20300&quot; value=&quot;Slide 20&quot;/&gt;&lt;property id=&quot;20307&quot; value=&quot;297&quot;/&gt;&lt;/object&gt;&lt;object type=&quot;3&quot; unique_id=&quot;18584&quot;&gt;&lt;property id=&quot;20148&quot; value=&quot;5&quot;/&gt;&lt;property id=&quot;20300&quot; value=&quot;Slide 21&quot;/&gt;&lt;property id=&quot;20307&quot; value=&quot;298&quot;/&gt;&lt;/object&gt;&lt;object type=&quot;3&quot; unique_id=&quot;18702&quot;&gt;&lt;property id=&quot;20148&quot; value=&quot;5&quot;/&gt;&lt;property id=&quot;20300&quot; value=&quot;Slide 11&quot;/&gt;&lt;property id=&quot;20307&quot; value=&quot;301&quot;/&gt;&lt;/object&gt;&lt;object type=&quot;3&quot; unique_id=&quot;19103&quot;&gt;&lt;property id=&quot;20148&quot; value=&quot;5&quot;/&gt;&lt;property id=&quot;20300&quot; value=&quot;Slide 9&quot;/&gt;&lt;property id=&quot;20307&quot; value=&quot;302&quot;/&gt;&lt;/object&gt;&lt;object type=&quot;3&quot; unique_id=&quot;20067&quot;&gt;&lt;property id=&quot;20148&quot; value=&quot;5&quot;/&gt;&lt;property id=&quot;20300&quot; value=&quot;Slide 2&quot;/&gt;&lt;property id=&quot;20307&quot; value=&quot;30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&lt;|t-4|&lt;\delta\quad{\color[rgb]{0,.8,0}\Rightarrow}\quad&#10;|(g(t))-5|&lt;0.6$\quad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7"/>
  <p:tag name="PICTUREFILESIZE" val="2523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.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"/>
  <p:tag name="PICTUREFILESIZE" val="307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6.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"/>
  <p:tag name="PICTUREFILESIZE" val="32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t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"/>
  <p:tag name="PICTUREFILESIZE" val="152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$y=g(t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712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$f(x)=3x-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4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69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$\displaystyle{g(x)=[3x-4]\left[\frac{x-2}{x-2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674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69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&lt;|x-2|&lt;\delta\quad{\color[rgb]{0,.8,0}\Rightarrow}\quad&#10;|(g(x))-2|&lt;0.9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492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$y=f(x)$ that includ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6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oints $(1,-1)$, $(2,2)$ and $(3,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2615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$y=g(x)$ that includ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8"/>
  <p:tag name="PICTUREFILESIZE" val="3133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oints $(1,-1)$ and $(3,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6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|x-2|&lt;\delta\quad{\color[rgb]{0,.8,0}\Rightarrow}\quad&#10;|(f(x))-2|&lt;0.9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25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shop class, you are asked to buil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2624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square sheet of metal of are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5"/>
  <p:tag name="PICTUREFILESIZE" val="2308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00$ square inch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52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rea can be slightly off, but must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0"/>
  <p:tag name="PICTUREFILESIZE" val="3068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$399$ and $401$ square inch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749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ay you have access to a machine that wi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6"/>
  <p:tag name="PICTUREFILESIZE" val="3063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ide length (in inches) is controlled by a di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337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unch out a perfect square, and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65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How close} to $20$ must you set the dial to ge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3307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rea to be in the specified rang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2798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 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3107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ove} that $\displaystyle{\lim_{x\to6}4x=24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206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Your writeup should read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57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iven $\varepsilon&gt;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76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et $\delta=\cdots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1"/>
  <p:tag name="PICTUREFILESIZE" val="545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enultimate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4"/>
  <p:tag name="PICTUREFILESIZE" val="158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last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0"/>
  <p:tag name="PICTUREFILESIZE" val="965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ll you need do is fill in the ellipsis ($\cdots$)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119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carefully chosen expression of $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1"/>
  <p:tag name="PICTUREFILESIZE" val="2532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last sentence in the writeup clearl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882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llows from the penultimate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284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.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"/>
  <p:tag name="PICTUREFILESIZE" val="310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if} $4\delta=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535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n $|4x-24|&lt;4\del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478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n $|4x-24|&lt;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0"/>
  <p:tag name="PICTUREFILESIZE" val="1338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sume $0&lt;|x-6|&lt;\del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1690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.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"/>
  <p:tag name="PICTUREFILESIZE" val="27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r the function $g$ graphed below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64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082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</TotalTime>
  <Words>16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679</cp:revision>
  <dcterms:created xsi:type="dcterms:W3CDTF">2008-09-20T13:47:00Z</dcterms:created>
  <dcterms:modified xsi:type="dcterms:W3CDTF">2013-10-15T17:54:17Z</dcterms:modified>
</cp:coreProperties>
</file>