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0" r:id="rId3"/>
    <p:sldId id="271" r:id="rId4"/>
    <p:sldId id="272" r:id="rId5"/>
    <p:sldId id="266" r:id="rId6"/>
    <p:sldId id="267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88658" autoAdjust="0"/>
  </p:normalViewPr>
  <p:slideViewPr>
    <p:cSldViewPr>
      <p:cViewPr varScale="1">
        <p:scale>
          <a:sx n="78" d="100"/>
          <a:sy n="7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81C9224-3062-4B50-B424-106B52923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5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4E20C-B376-45E1-B311-46397E185B86}" type="slidenum">
              <a:rPr lang="en-US"/>
              <a:pPr/>
              <a:t>1</a:t>
            </a:fld>
            <a:endParaRPr 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163DE-81FC-4B7B-8FAB-A9359B569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BE16-F03C-48DE-B9BF-E99643FC7B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A646D-5C2E-4E60-87B4-F1128DC6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4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BBC3-0BBB-4188-9053-CFC675218B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4A04-352C-4E67-A373-94E89B90D5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CD51C-1664-4E2C-A7D4-02588704D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7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54FB1-8AF0-4416-931F-1DDC436DB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3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7EEE7-16E2-475F-8826-DA6F54545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494A2-B499-4C79-9208-7B14036ED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ADC4-2090-474C-BC78-94F6AAAB7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44D2-19BD-480F-A1DE-2A3219471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E7D1D-3F91-476C-970D-BF8170BCB0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image" Target="../media/image3.png"/><Relationship Id="rId39" Type="http://schemas.openxmlformats.org/officeDocument/2006/relationships/image" Target="../media/image16.png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6.png"/><Relationship Id="rId41" Type="http://schemas.openxmlformats.org/officeDocument/2006/relationships/image" Target="../media/image1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8.png"/><Relationship Id="rId44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2.png"/><Relationship Id="rId39" Type="http://schemas.openxmlformats.org/officeDocument/2006/relationships/image" Target="../media/image5.png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image" Target="../media/image17.png"/><Relationship Id="rId42" Type="http://schemas.openxmlformats.org/officeDocument/2006/relationships/image" Target="../media/image26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21.png"/><Relationship Id="rId33" Type="http://schemas.openxmlformats.org/officeDocument/2006/relationships/image" Target="../media/image16.png"/><Relationship Id="rId38" Type="http://schemas.openxmlformats.org/officeDocument/2006/relationships/image" Target="../media/image4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image" Target="../media/image10.png"/><Relationship Id="rId41" Type="http://schemas.openxmlformats.org/officeDocument/2006/relationships/image" Target="../media/image25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Layout" Target="../slideLayouts/slideLayout2.xml"/><Relationship Id="rId32" Type="http://schemas.openxmlformats.org/officeDocument/2006/relationships/image" Target="../media/image15.png"/><Relationship Id="rId37" Type="http://schemas.openxmlformats.org/officeDocument/2006/relationships/image" Target="../media/image3.png"/><Relationship Id="rId40" Type="http://schemas.openxmlformats.org/officeDocument/2006/relationships/image" Target="../media/image6.png"/><Relationship Id="rId45" Type="http://schemas.openxmlformats.org/officeDocument/2006/relationships/image" Target="../media/image1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image" Target="../media/image22.png"/><Relationship Id="rId36" Type="http://schemas.openxmlformats.org/officeDocument/2006/relationships/image" Target="../media/image24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14.png"/><Relationship Id="rId44" Type="http://schemas.openxmlformats.org/officeDocument/2006/relationships/image" Target="../media/image28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image" Target="../media/image18.png"/><Relationship Id="rId30" Type="http://schemas.openxmlformats.org/officeDocument/2006/relationships/image" Target="../media/image13.png"/><Relationship Id="rId35" Type="http://schemas.openxmlformats.org/officeDocument/2006/relationships/image" Target="../media/image23.png"/><Relationship Id="rId43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image" Target="../media/image32.png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31.png"/><Relationship Id="rId2" Type="http://schemas.openxmlformats.org/officeDocument/2006/relationships/tags" Target="../tags/tag50.xml"/><Relationship Id="rId16" Type="http://schemas.openxmlformats.org/officeDocument/2006/relationships/image" Target="../media/image1.png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image" Target="../media/image30.png"/><Relationship Id="rId5" Type="http://schemas.openxmlformats.org/officeDocument/2006/relationships/tags" Target="../tags/tag53.xml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tags" Target="../tags/tag58.xml"/><Relationship Id="rId16" Type="http://schemas.openxmlformats.org/officeDocument/2006/relationships/image" Target="../media/image39.png"/><Relationship Id="rId20" Type="http://schemas.openxmlformats.org/officeDocument/2006/relationships/image" Target="../media/image1.png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15" Type="http://schemas.openxmlformats.org/officeDocument/2006/relationships/image" Target="../media/image38.png"/><Relationship Id="rId10" Type="http://schemas.openxmlformats.org/officeDocument/2006/relationships/tags" Target="../tags/tag66.xml"/><Relationship Id="rId19" Type="http://schemas.openxmlformats.org/officeDocument/2006/relationships/image" Target="../media/image42.png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image" Target="../media/image44.png"/><Relationship Id="rId26" Type="http://schemas.openxmlformats.org/officeDocument/2006/relationships/image" Target="../media/image1.png"/><Relationship Id="rId3" Type="http://schemas.openxmlformats.org/officeDocument/2006/relationships/tags" Target="../tags/tag69.xml"/><Relationship Id="rId21" Type="http://schemas.openxmlformats.org/officeDocument/2006/relationships/image" Target="../media/image47.png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image" Target="../media/image43.png"/><Relationship Id="rId25" Type="http://schemas.openxmlformats.org/officeDocument/2006/relationships/image" Target="../media/image49.png"/><Relationship Id="rId2" Type="http://schemas.openxmlformats.org/officeDocument/2006/relationships/tags" Target="../tags/tag68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6.png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image" Target="../media/image39.png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image" Target="../media/image37.png"/><Relationship Id="rId10" Type="http://schemas.openxmlformats.org/officeDocument/2006/relationships/tags" Target="../tags/tag76.xml"/><Relationship Id="rId19" Type="http://schemas.openxmlformats.org/officeDocument/2006/relationships/image" Target="../media/image45.png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1F8ED-441B-49F1-AC9A-99B111923B29}" type="slidenum">
              <a:rPr lang="en-US"/>
              <a:pPr/>
              <a:t>1</a:t>
            </a:fld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Simple limit problems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278312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" name="Picture 12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13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" name="Freeform 52"/>
          <p:cNvSpPr>
            <a:spLocks/>
          </p:cNvSpPr>
          <p:nvPr/>
        </p:nvSpPr>
        <p:spPr bwMode="auto">
          <a:xfrm>
            <a:off x="2898648" y="3227531"/>
            <a:ext cx="1828800" cy="106580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3190 w 10000"/>
              <a:gd name="connsiteY2" fmla="*/ 6359 h 10000"/>
              <a:gd name="connsiteX3" fmla="*/ 6155 w 10000"/>
              <a:gd name="connsiteY3" fmla="*/ 8305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2069 w 10000"/>
              <a:gd name="connsiteY1" fmla="*/ 4664 h 10000"/>
              <a:gd name="connsiteX2" fmla="*/ 6155 w 10000"/>
              <a:gd name="connsiteY2" fmla="*/ 8305 h 10000"/>
              <a:gd name="connsiteX3" fmla="*/ 10000 w 10000"/>
              <a:gd name="connsiteY3" fmla="*/ 10000 h 10000"/>
              <a:gd name="connsiteX0" fmla="*/ 0 w 10136"/>
              <a:gd name="connsiteY0" fmla="*/ 11147 h 11209"/>
              <a:gd name="connsiteX1" fmla="*/ 2205 w 10136"/>
              <a:gd name="connsiteY1" fmla="*/ 229 h 11209"/>
              <a:gd name="connsiteX2" fmla="*/ 6291 w 10136"/>
              <a:gd name="connsiteY2" fmla="*/ 3870 h 11209"/>
              <a:gd name="connsiteX3" fmla="*/ 10136 w 10136"/>
              <a:gd name="connsiteY3" fmla="*/ 5565 h 11209"/>
              <a:gd name="connsiteX0" fmla="*/ 0 w 10136"/>
              <a:gd name="connsiteY0" fmla="*/ 8269 h 8357"/>
              <a:gd name="connsiteX1" fmla="*/ 2069 w 10136"/>
              <a:gd name="connsiteY1" fmla="*/ 666 h 8357"/>
              <a:gd name="connsiteX2" fmla="*/ 6291 w 10136"/>
              <a:gd name="connsiteY2" fmla="*/ 992 h 8357"/>
              <a:gd name="connsiteX3" fmla="*/ 10136 w 10136"/>
              <a:gd name="connsiteY3" fmla="*/ 2687 h 8357"/>
              <a:gd name="connsiteX0" fmla="*/ 0 w 10000"/>
              <a:gd name="connsiteY0" fmla="*/ 9895 h 9895"/>
              <a:gd name="connsiteX1" fmla="*/ 2041 w 10000"/>
              <a:gd name="connsiteY1" fmla="*/ 797 h 9895"/>
              <a:gd name="connsiteX2" fmla="*/ 6207 w 10000"/>
              <a:gd name="connsiteY2" fmla="*/ 1187 h 9895"/>
              <a:gd name="connsiteX3" fmla="*/ 10000 w 10000"/>
              <a:gd name="connsiteY3" fmla="*/ 3215 h 9895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0000 h 10000"/>
              <a:gd name="connsiteX1" fmla="*/ 2041 w 10000"/>
              <a:gd name="connsiteY1" fmla="*/ 805 h 10000"/>
              <a:gd name="connsiteX2" fmla="*/ 6207 w 10000"/>
              <a:gd name="connsiteY2" fmla="*/ 1200 h 10000"/>
              <a:gd name="connsiteX3" fmla="*/ 10000 w 10000"/>
              <a:gd name="connsiteY3" fmla="*/ 3249 h 10000"/>
              <a:gd name="connsiteX0" fmla="*/ 0 w 10000"/>
              <a:gd name="connsiteY0" fmla="*/ 12078 h 12078"/>
              <a:gd name="connsiteX1" fmla="*/ 2041 w 10000"/>
              <a:gd name="connsiteY1" fmla="*/ 2883 h 12078"/>
              <a:gd name="connsiteX2" fmla="*/ 6411 w 10000"/>
              <a:gd name="connsiteY2" fmla="*/ 338 h 12078"/>
              <a:gd name="connsiteX3" fmla="*/ 10000 w 10000"/>
              <a:gd name="connsiteY3" fmla="*/ 5327 h 12078"/>
              <a:gd name="connsiteX0" fmla="*/ 0 w 10000"/>
              <a:gd name="connsiteY0" fmla="*/ 11944 h 11944"/>
              <a:gd name="connsiteX1" fmla="*/ 2041 w 10000"/>
              <a:gd name="connsiteY1" fmla="*/ 2749 h 11944"/>
              <a:gd name="connsiteX2" fmla="*/ 6411 w 10000"/>
              <a:gd name="connsiteY2" fmla="*/ 204 h 11944"/>
              <a:gd name="connsiteX3" fmla="*/ 10000 w 10000"/>
              <a:gd name="connsiteY3" fmla="*/ 5193 h 11944"/>
              <a:gd name="connsiteX0" fmla="*/ 0 w 10000"/>
              <a:gd name="connsiteY0" fmla="*/ 11805 h 11805"/>
              <a:gd name="connsiteX1" fmla="*/ 2041 w 10000"/>
              <a:gd name="connsiteY1" fmla="*/ 2610 h 11805"/>
              <a:gd name="connsiteX2" fmla="*/ 6411 w 10000"/>
              <a:gd name="connsiteY2" fmla="*/ 65 h 11805"/>
              <a:gd name="connsiteX3" fmla="*/ 10000 w 10000"/>
              <a:gd name="connsiteY3" fmla="*/ 5054 h 11805"/>
              <a:gd name="connsiteX0" fmla="*/ 0 w 10000"/>
              <a:gd name="connsiteY0" fmla="*/ 9442 h 9442"/>
              <a:gd name="connsiteX1" fmla="*/ 2041 w 10000"/>
              <a:gd name="connsiteY1" fmla="*/ 247 h 9442"/>
              <a:gd name="connsiteX2" fmla="*/ 10000 w 10000"/>
              <a:gd name="connsiteY2" fmla="*/ 2691 h 9442"/>
              <a:gd name="connsiteX0" fmla="*/ 0 w 10000"/>
              <a:gd name="connsiteY0" fmla="*/ 11484 h 11484"/>
              <a:gd name="connsiteX1" fmla="*/ 3479 w 10000"/>
              <a:gd name="connsiteY1" fmla="*/ 189 h 11484"/>
              <a:gd name="connsiteX2" fmla="*/ 10000 w 10000"/>
              <a:gd name="connsiteY2" fmla="*/ 4334 h 11484"/>
              <a:gd name="connsiteX0" fmla="*/ 0 w 10000"/>
              <a:gd name="connsiteY0" fmla="*/ 11303 h 11303"/>
              <a:gd name="connsiteX1" fmla="*/ 3479 w 10000"/>
              <a:gd name="connsiteY1" fmla="*/ 8 h 11303"/>
              <a:gd name="connsiteX2" fmla="*/ 10000 w 10000"/>
              <a:gd name="connsiteY2" fmla="*/ 4153 h 11303"/>
              <a:gd name="connsiteX0" fmla="*/ 0 w 10000"/>
              <a:gd name="connsiteY0" fmla="*/ 11425 h 11425"/>
              <a:gd name="connsiteX1" fmla="*/ 3479 w 10000"/>
              <a:gd name="connsiteY1" fmla="*/ 130 h 11425"/>
              <a:gd name="connsiteX2" fmla="*/ 10000 w 10000"/>
              <a:gd name="connsiteY2" fmla="*/ 4275 h 11425"/>
              <a:gd name="connsiteX0" fmla="*/ 0 w 10000"/>
              <a:gd name="connsiteY0" fmla="*/ 12043 h 12043"/>
              <a:gd name="connsiteX1" fmla="*/ 3479 w 10000"/>
              <a:gd name="connsiteY1" fmla="*/ 748 h 12043"/>
              <a:gd name="connsiteX2" fmla="*/ 10000 w 10000"/>
              <a:gd name="connsiteY2" fmla="*/ 4893 h 1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2043">
                <a:moveTo>
                  <a:pt x="0" y="12043"/>
                </a:moveTo>
                <a:cubicBezTo>
                  <a:pt x="1432" y="9466"/>
                  <a:pt x="1880" y="2364"/>
                  <a:pt x="3479" y="748"/>
                </a:cubicBezTo>
                <a:cubicBezTo>
                  <a:pt x="5078" y="-868"/>
                  <a:pt x="8684" y="-34"/>
                  <a:pt x="10000" y="4893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54"/>
          <p:cNvSpPr>
            <a:spLocks noChangeAspect="1" noChangeArrowheads="1"/>
          </p:cNvSpPr>
          <p:nvPr/>
        </p:nvSpPr>
        <p:spPr bwMode="auto">
          <a:xfrm>
            <a:off x="4691063" y="3009378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55"/>
          <p:cNvSpPr>
            <a:spLocks/>
          </p:cNvSpPr>
          <p:nvPr/>
        </p:nvSpPr>
        <p:spPr bwMode="auto">
          <a:xfrm>
            <a:off x="4724399" y="4144240"/>
            <a:ext cx="3044952" cy="873474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10000"/>
              <a:gd name="connsiteY0" fmla="*/ 5495 h 9936"/>
              <a:gd name="connsiteX1" fmla="*/ 526 w 10000"/>
              <a:gd name="connsiteY1" fmla="*/ 7287 h 9936"/>
              <a:gd name="connsiteX2" fmla="*/ 1292 w 10000"/>
              <a:gd name="connsiteY2" fmla="*/ 8648 h 9936"/>
              <a:gd name="connsiteX3" fmla="*/ 2829 w 10000"/>
              <a:gd name="connsiteY3" fmla="*/ 9833 h 9936"/>
              <a:gd name="connsiteX4" fmla="*/ 3615 w 10000"/>
              <a:gd name="connsiteY4" fmla="*/ 9647 h 9936"/>
              <a:gd name="connsiteX5" fmla="*/ 5063 w 10000"/>
              <a:gd name="connsiteY5" fmla="*/ 7826 h 9936"/>
              <a:gd name="connsiteX6" fmla="*/ 6177 w 10000"/>
              <a:gd name="connsiteY6" fmla="*/ 5739 h 9936"/>
              <a:gd name="connsiteX7" fmla="*/ 7385 w 10000"/>
              <a:gd name="connsiteY7" fmla="*/ 2919 h 9936"/>
              <a:gd name="connsiteX8" fmla="*/ 7969 w 10000"/>
              <a:gd name="connsiteY8" fmla="*/ 1822 h 9936"/>
              <a:gd name="connsiteX9" fmla="*/ 8885 w 10000"/>
              <a:gd name="connsiteY9" fmla="*/ 735 h 9936"/>
              <a:gd name="connsiteX10" fmla="*/ 10000 w 10000"/>
              <a:gd name="connsiteY10" fmla="*/ 0 h 9936"/>
              <a:gd name="connsiteX0" fmla="*/ 0 w 10000"/>
              <a:gd name="connsiteY0" fmla="*/ 5530 h 9910"/>
              <a:gd name="connsiteX1" fmla="*/ 526 w 10000"/>
              <a:gd name="connsiteY1" fmla="*/ 7334 h 9910"/>
              <a:gd name="connsiteX2" fmla="*/ 1292 w 10000"/>
              <a:gd name="connsiteY2" fmla="*/ 8704 h 9910"/>
              <a:gd name="connsiteX3" fmla="*/ 2829 w 10000"/>
              <a:gd name="connsiteY3" fmla="*/ 9896 h 9910"/>
              <a:gd name="connsiteX4" fmla="*/ 5063 w 10000"/>
              <a:gd name="connsiteY4" fmla="*/ 7876 h 9910"/>
              <a:gd name="connsiteX5" fmla="*/ 6177 w 10000"/>
              <a:gd name="connsiteY5" fmla="*/ 5776 h 9910"/>
              <a:gd name="connsiteX6" fmla="*/ 7385 w 10000"/>
              <a:gd name="connsiteY6" fmla="*/ 2938 h 9910"/>
              <a:gd name="connsiteX7" fmla="*/ 7969 w 10000"/>
              <a:gd name="connsiteY7" fmla="*/ 1834 h 9910"/>
              <a:gd name="connsiteX8" fmla="*/ 8885 w 10000"/>
              <a:gd name="connsiteY8" fmla="*/ 740 h 9910"/>
              <a:gd name="connsiteX9" fmla="*/ 10000 w 10000"/>
              <a:gd name="connsiteY9" fmla="*/ 0 h 9910"/>
              <a:gd name="connsiteX0" fmla="*/ 0 w 10000"/>
              <a:gd name="connsiteY0" fmla="*/ 5580 h 10000"/>
              <a:gd name="connsiteX1" fmla="*/ 526 w 10000"/>
              <a:gd name="connsiteY1" fmla="*/ 7401 h 10000"/>
              <a:gd name="connsiteX2" fmla="*/ 1292 w 10000"/>
              <a:gd name="connsiteY2" fmla="*/ 8783 h 10000"/>
              <a:gd name="connsiteX3" fmla="*/ 3199 w 10000"/>
              <a:gd name="connsiteY3" fmla="*/ 9986 h 10000"/>
              <a:gd name="connsiteX4" fmla="*/ 5063 w 10000"/>
              <a:gd name="connsiteY4" fmla="*/ 7948 h 10000"/>
              <a:gd name="connsiteX5" fmla="*/ 6177 w 10000"/>
              <a:gd name="connsiteY5" fmla="*/ 5828 h 10000"/>
              <a:gd name="connsiteX6" fmla="*/ 7385 w 10000"/>
              <a:gd name="connsiteY6" fmla="*/ 2965 h 10000"/>
              <a:gd name="connsiteX7" fmla="*/ 7969 w 10000"/>
              <a:gd name="connsiteY7" fmla="*/ 1851 h 10000"/>
              <a:gd name="connsiteX8" fmla="*/ 8885 w 10000"/>
              <a:gd name="connsiteY8" fmla="*/ 747 h 10000"/>
              <a:gd name="connsiteX9" fmla="*/ 10000 w 10000"/>
              <a:gd name="connsiteY9" fmla="*/ 0 h 10000"/>
              <a:gd name="connsiteX0" fmla="*/ 0 w 10000"/>
              <a:gd name="connsiteY0" fmla="*/ 5580 h 9990"/>
              <a:gd name="connsiteX1" fmla="*/ 526 w 10000"/>
              <a:gd name="connsiteY1" fmla="*/ 7401 h 9990"/>
              <a:gd name="connsiteX2" fmla="*/ 3199 w 10000"/>
              <a:gd name="connsiteY2" fmla="*/ 9986 h 9990"/>
              <a:gd name="connsiteX3" fmla="*/ 5063 w 10000"/>
              <a:gd name="connsiteY3" fmla="*/ 7948 h 9990"/>
              <a:gd name="connsiteX4" fmla="*/ 6177 w 10000"/>
              <a:gd name="connsiteY4" fmla="*/ 5828 h 9990"/>
              <a:gd name="connsiteX5" fmla="*/ 7385 w 10000"/>
              <a:gd name="connsiteY5" fmla="*/ 2965 h 9990"/>
              <a:gd name="connsiteX6" fmla="*/ 7969 w 10000"/>
              <a:gd name="connsiteY6" fmla="*/ 1851 h 9990"/>
              <a:gd name="connsiteX7" fmla="*/ 8885 w 10000"/>
              <a:gd name="connsiteY7" fmla="*/ 747 h 9990"/>
              <a:gd name="connsiteX8" fmla="*/ 10000 w 10000"/>
              <a:gd name="connsiteY8" fmla="*/ 0 h 9990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53"/>
              <a:gd name="connsiteX1" fmla="*/ 3199 w 10000"/>
              <a:gd name="connsiteY1" fmla="*/ 9996 h 10053"/>
              <a:gd name="connsiteX2" fmla="*/ 5063 w 10000"/>
              <a:gd name="connsiteY2" fmla="*/ 7956 h 10053"/>
              <a:gd name="connsiteX3" fmla="*/ 6177 w 10000"/>
              <a:gd name="connsiteY3" fmla="*/ 5834 h 10053"/>
              <a:gd name="connsiteX4" fmla="*/ 7385 w 10000"/>
              <a:gd name="connsiteY4" fmla="*/ 2968 h 10053"/>
              <a:gd name="connsiteX5" fmla="*/ 7969 w 10000"/>
              <a:gd name="connsiteY5" fmla="*/ 1853 h 10053"/>
              <a:gd name="connsiteX6" fmla="*/ 8885 w 10000"/>
              <a:gd name="connsiteY6" fmla="*/ 748 h 10053"/>
              <a:gd name="connsiteX7" fmla="*/ 10000 w 10000"/>
              <a:gd name="connsiteY7" fmla="*/ 0 h 10053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007"/>
              <a:gd name="connsiteX1" fmla="*/ 3199 w 10000"/>
              <a:gd name="connsiteY1" fmla="*/ 9996 h 10007"/>
              <a:gd name="connsiteX2" fmla="*/ 5063 w 10000"/>
              <a:gd name="connsiteY2" fmla="*/ 7956 h 10007"/>
              <a:gd name="connsiteX3" fmla="*/ 6177 w 10000"/>
              <a:gd name="connsiteY3" fmla="*/ 5834 h 10007"/>
              <a:gd name="connsiteX4" fmla="*/ 7385 w 10000"/>
              <a:gd name="connsiteY4" fmla="*/ 2968 h 10007"/>
              <a:gd name="connsiteX5" fmla="*/ 7969 w 10000"/>
              <a:gd name="connsiteY5" fmla="*/ 1853 h 10007"/>
              <a:gd name="connsiteX6" fmla="*/ 8885 w 10000"/>
              <a:gd name="connsiteY6" fmla="*/ 748 h 10007"/>
              <a:gd name="connsiteX7" fmla="*/ 10000 w 10000"/>
              <a:gd name="connsiteY7" fmla="*/ 0 h 10007"/>
              <a:gd name="connsiteX0" fmla="*/ 0 w 10000"/>
              <a:gd name="connsiteY0" fmla="*/ 5586 h 10946"/>
              <a:gd name="connsiteX1" fmla="*/ 3240 w 10000"/>
              <a:gd name="connsiteY1" fmla="*/ 10939 h 10946"/>
              <a:gd name="connsiteX2" fmla="*/ 5063 w 10000"/>
              <a:gd name="connsiteY2" fmla="*/ 7956 h 10946"/>
              <a:gd name="connsiteX3" fmla="*/ 6177 w 10000"/>
              <a:gd name="connsiteY3" fmla="*/ 5834 h 10946"/>
              <a:gd name="connsiteX4" fmla="*/ 7385 w 10000"/>
              <a:gd name="connsiteY4" fmla="*/ 2968 h 10946"/>
              <a:gd name="connsiteX5" fmla="*/ 7969 w 10000"/>
              <a:gd name="connsiteY5" fmla="*/ 1853 h 10946"/>
              <a:gd name="connsiteX6" fmla="*/ 8885 w 10000"/>
              <a:gd name="connsiteY6" fmla="*/ 748 h 10946"/>
              <a:gd name="connsiteX7" fmla="*/ 10000 w 10000"/>
              <a:gd name="connsiteY7" fmla="*/ 0 h 10946"/>
              <a:gd name="connsiteX0" fmla="*/ 0 w 10000"/>
              <a:gd name="connsiteY0" fmla="*/ 5586 h 11013"/>
              <a:gd name="connsiteX1" fmla="*/ 3240 w 10000"/>
              <a:gd name="connsiteY1" fmla="*/ 10939 h 11013"/>
              <a:gd name="connsiteX2" fmla="*/ 5063 w 10000"/>
              <a:gd name="connsiteY2" fmla="*/ 7956 h 11013"/>
              <a:gd name="connsiteX3" fmla="*/ 6177 w 10000"/>
              <a:gd name="connsiteY3" fmla="*/ 5834 h 11013"/>
              <a:gd name="connsiteX4" fmla="*/ 7385 w 10000"/>
              <a:gd name="connsiteY4" fmla="*/ 2968 h 11013"/>
              <a:gd name="connsiteX5" fmla="*/ 7969 w 10000"/>
              <a:gd name="connsiteY5" fmla="*/ 1853 h 11013"/>
              <a:gd name="connsiteX6" fmla="*/ 8885 w 10000"/>
              <a:gd name="connsiteY6" fmla="*/ 748 h 11013"/>
              <a:gd name="connsiteX7" fmla="*/ 10000 w 10000"/>
              <a:gd name="connsiteY7" fmla="*/ 0 h 11013"/>
              <a:gd name="connsiteX0" fmla="*/ 0 w 10000"/>
              <a:gd name="connsiteY0" fmla="*/ 5586 h 10020"/>
              <a:gd name="connsiteX1" fmla="*/ 2870 w 10000"/>
              <a:gd name="connsiteY1" fmla="*/ 9918 h 10020"/>
              <a:gd name="connsiteX2" fmla="*/ 5063 w 10000"/>
              <a:gd name="connsiteY2" fmla="*/ 7956 h 10020"/>
              <a:gd name="connsiteX3" fmla="*/ 6177 w 10000"/>
              <a:gd name="connsiteY3" fmla="*/ 5834 h 10020"/>
              <a:gd name="connsiteX4" fmla="*/ 7385 w 10000"/>
              <a:gd name="connsiteY4" fmla="*/ 2968 h 10020"/>
              <a:gd name="connsiteX5" fmla="*/ 7969 w 10000"/>
              <a:gd name="connsiteY5" fmla="*/ 1853 h 10020"/>
              <a:gd name="connsiteX6" fmla="*/ 8885 w 10000"/>
              <a:gd name="connsiteY6" fmla="*/ 748 h 10020"/>
              <a:gd name="connsiteX7" fmla="*/ 10000 w 10000"/>
              <a:gd name="connsiteY7" fmla="*/ 0 h 10020"/>
              <a:gd name="connsiteX0" fmla="*/ 0 w 10000"/>
              <a:gd name="connsiteY0" fmla="*/ 5586 h 10096"/>
              <a:gd name="connsiteX1" fmla="*/ 2788 w 10000"/>
              <a:gd name="connsiteY1" fmla="*/ 9997 h 10096"/>
              <a:gd name="connsiteX2" fmla="*/ 5063 w 10000"/>
              <a:gd name="connsiteY2" fmla="*/ 7956 h 10096"/>
              <a:gd name="connsiteX3" fmla="*/ 6177 w 10000"/>
              <a:gd name="connsiteY3" fmla="*/ 5834 h 10096"/>
              <a:gd name="connsiteX4" fmla="*/ 7385 w 10000"/>
              <a:gd name="connsiteY4" fmla="*/ 2968 h 10096"/>
              <a:gd name="connsiteX5" fmla="*/ 7969 w 10000"/>
              <a:gd name="connsiteY5" fmla="*/ 1853 h 10096"/>
              <a:gd name="connsiteX6" fmla="*/ 8885 w 10000"/>
              <a:gd name="connsiteY6" fmla="*/ 748 h 10096"/>
              <a:gd name="connsiteX7" fmla="*/ 10000 w 10000"/>
              <a:gd name="connsiteY7" fmla="*/ 0 h 10096"/>
              <a:gd name="connsiteX0" fmla="*/ 0 w 10000"/>
              <a:gd name="connsiteY0" fmla="*/ 5586 h 9945"/>
              <a:gd name="connsiteX1" fmla="*/ 2706 w 10000"/>
              <a:gd name="connsiteY1" fmla="*/ 9840 h 9945"/>
              <a:gd name="connsiteX2" fmla="*/ 5063 w 10000"/>
              <a:gd name="connsiteY2" fmla="*/ 7956 h 9945"/>
              <a:gd name="connsiteX3" fmla="*/ 6177 w 10000"/>
              <a:gd name="connsiteY3" fmla="*/ 5834 h 9945"/>
              <a:gd name="connsiteX4" fmla="*/ 7385 w 10000"/>
              <a:gd name="connsiteY4" fmla="*/ 2968 h 9945"/>
              <a:gd name="connsiteX5" fmla="*/ 7969 w 10000"/>
              <a:gd name="connsiteY5" fmla="*/ 1853 h 9945"/>
              <a:gd name="connsiteX6" fmla="*/ 8885 w 10000"/>
              <a:gd name="connsiteY6" fmla="*/ 748 h 9945"/>
              <a:gd name="connsiteX7" fmla="*/ 10000 w 10000"/>
              <a:gd name="connsiteY7" fmla="*/ 0 h 9945"/>
              <a:gd name="connsiteX0" fmla="*/ 0 w 10082"/>
              <a:gd name="connsiteY0" fmla="*/ 4875 h 9257"/>
              <a:gd name="connsiteX1" fmla="*/ 2706 w 10082"/>
              <a:gd name="connsiteY1" fmla="*/ 9152 h 9257"/>
              <a:gd name="connsiteX2" fmla="*/ 5063 w 10082"/>
              <a:gd name="connsiteY2" fmla="*/ 7258 h 9257"/>
              <a:gd name="connsiteX3" fmla="*/ 6177 w 10082"/>
              <a:gd name="connsiteY3" fmla="*/ 5124 h 9257"/>
              <a:gd name="connsiteX4" fmla="*/ 7385 w 10082"/>
              <a:gd name="connsiteY4" fmla="*/ 2242 h 9257"/>
              <a:gd name="connsiteX5" fmla="*/ 7969 w 10082"/>
              <a:gd name="connsiteY5" fmla="*/ 1121 h 9257"/>
              <a:gd name="connsiteX6" fmla="*/ 8885 w 10082"/>
              <a:gd name="connsiteY6" fmla="*/ 10 h 9257"/>
              <a:gd name="connsiteX7" fmla="*/ 10082 w 10082"/>
              <a:gd name="connsiteY7" fmla="*/ 7395 h 9257"/>
              <a:gd name="connsiteX0" fmla="*/ 0 w 10000"/>
              <a:gd name="connsiteY0" fmla="*/ 4055 h 8790"/>
              <a:gd name="connsiteX1" fmla="*/ 2684 w 10000"/>
              <a:gd name="connsiteY1" fmla="*/ 8676 h 8790"/>
              <a:gd name="connsiteX2" fmla="*/ 5022 w 10000"/>
              <a:gd name="connsiteY2" fmla="*/ 6630 h 8790"/>
              <a:gd name="connsiteX3" fmla="*/ 6127 w 10000"/>
              <a:gd name="connsiteY3" fmla="*/ 4324 h 8790"/>
              <a:gd name="connsiteX4" fmla="*/ 7325 w 10000"/>
              <a:gd name="connsiteY4" fmla="*/ 1211 h 8790"/>
              <a:gd name="connsiteX5" fmla="*/ 7904 w 10000"/>
              <a:gd name="connsiteY5" fmla="*/ 0 h 8790"/>
              <a:gd name="connsiteX6" fmla="*/ 10000 w 10000"/>
              <a:gd name="connsiteY6" fmla="*/ 6778 h 8790"/>
              <a:gd name="connsiteX0" fmla="*/ 0 w 10000"/>
              <a:gd name="connsiteY0" fmla="*/ 3309 h 8695"/>
              <a:gd name="connsiteX1" fmla="*/ 2684 w 10000"/>
              <a:gd name="connsiteY1" fmla="*/ 8566 h 8695"/>
              <a:gd name="connsiteX2" fmla="*/ 5022 w 10000"/>
              <a:gd name="connsiteY2" fmla="*/ 6239 h 8695"/>
              <a:gd name="connsiteX3" fmla="*/ 6127 w 10000"/>
              <a:gd name="connsiteY3" fmla="*/ 3615 h 8695"/>
              <a:gd name="connsiteX4" fmla="*/ 7325 w 10000"/>
              <a:gd name="connsiteY4" fmla="*/ 74 h 8695"/>
              <a:gd name="connsiteX5" fmla="*/ 7945 w 10000"/>
              <a:gd name="connsiteY5" fmla="*/ 929 h 8695"/>
              <a:gd name="connsiteX6" fmla="*/ 10000 w 10000"/>
              <a:gd name="connsiteY6" fmla="*/ 6407 h 8695"/>
              <a:gd name="connsiteX0" fmla="*/ 0 w 10000"/>
              <a:gd name="connsiteY0" fmla="*/ 3778 h 9973"/>
              <a:gd name="connsiteX1" fmla="*/ 2684 w 10000"/>
              <a:gd name="connsiteY1" fmla="*/ 9824 h 9973"/>
              <a:gd name="connsiteX2" fmla="*/ 5022 w 10000"/>
              <a:gd name="connsiteY2" fmla="*/ 7147 h 9973"/>
              <a:gd name="connsiteX3" fmla="*/ 6127 w 10000"/>
              <a:gd name="connsiteY3" fmla="*/ 4130 h 9973"/>
              <a:gd name="connsiteX4" fmla="*/ 7325 w 10000"/>
              <a:gd name="connsiteY4" fmla="*/ 57 h 9973"/>
              <a:gd name="connsiteX5" fmla="*/ 10000 w 10000"/>
              <a:gd name="connsiteY5" fmla="*/ 7341 h 9973"/>
              <a:gd name="connsiteX0" fmla="*/ 0 w 10000"/>
              <a:gd name="connsiteY0" fmla="*/ 1389 h 7601"/>
              <a:gd name="connsiteX1" fmla="*/ 2684 w 10000"/>
              <a:gd name="connsiteY1" fmla="*/ 7452 h 7601"/>
              <a:gd name="connsiteX2" fmla="*/ 5022 w 10000"/>
              <a:gd name="connsiteY2" fmla="*/ 4767 h 7601"/>
              <a:gd name="connsiteX3" fmla="*/ 6127 w 10000"/>
              <a:gd name="connsiteY3" fmla="*/ 1742 h 7601"/>
              <a:gd name="connsiteX4" fmla="*/ 7284 w 10000"/>
              <a:gd name="connsiteY4" fmla="*/ 121 h 7601"/>
              <a:gd name="connsiteX5" fmla="*/ 10000 w 10000"/>
              <a:gd name="connsiteY5" fmla="*/ 4962 h 7601"/>
              <a:gd name="connsiteX0" fmla="*/ 0 w 10000"/>
              <a:gd name="connsiteY0" fmla="*/ 1702 h 9875"/>
              <a:gd name="connsiteX1" fmla="*/ 2684 w 10000"/>
              <a:gd name="connsiteY1" fmla="*/ 9679 h 9875"/>
              <a:gd name="connsiteX2" fmla="*/ 5022 w 10000"/>
              <a:gd name="connsiteY2" fmla="*/ 6147 h 9875"/>
              <a:gd name="connsiteX3" fmla="*/ 6127 w 10000"/>
              <a:gd name="connsiteY3" fmla="*/ 2167 h 9875"/>
              <a:gd name="connsiteX4" fmla="*/ 7284 w 10000"/>
              <a:gd name="connsiteY4" fmla="*/ 34 h 9875"/>
              <a:gd name="connsiteX5" fmla="*/ 10000 w 10000"/>
              <a:gd name="connsiteY5" fmla="*/ 6403 h 9875"/>
              <a:gd name="connsiteX0" fmla="*/ 0 w 9878"/>
              <a:gd name="connsiteY0" fmla="*/ 1955 h 10232"/>
              <a:gd name="connsiteX1" fmla="*/ 2684 w 9878"/>
              <a:gd name="connsiteY1" fmla="*/ 10033 h 10232"/>
              <a:gd name="connsiteX2" fmla="*/ 5022 w 9878"/>
              <a:gd name="connsiteY2" fmla="*/ 6456 h 10232"/>
              <a:gd name="connsiteX3" fmla="*/ 6127 w 9878"/>
              <a:gd name="connsiteY3" fmla="*/ 2425 h 10232"/>
              <a:gd name="connsiteX4" fmla="*/ 7284 w 9878"/>
              <a:gd name="connsiteY4" fmla="*/ 265 h 10232"/>
              <a:gd name="connsiteX5" fmla="*/ 9878 w 9878"/>
              <a:gd name="connsiteY5" fmla="*/ 8505 h 10232"/>
              <a:gd name="connsiteX0" fmla="*/ 0 w 10000"/>
              <a:gd name="connsiteY0" fmla="*/ 1911 h 10000"/>
              <a:gd name="connsiteX1" fmla="*/ 2717 w 10000"/>
              <a:gd name="connsiteY1" fmla="*/ 9806 h 10000"/>
              <a:gd name="connsiteX2" fmla="*/ 5084 w 10000"/>
              <a:gd name="connsiteY2" fmla="*/ 6310 h 10000"/>
              <a:gd name="connsiteX3" fmla="*/ 6203 w 10000"/>
              <a:gd name="connsiteY3" fmla="*/ 2370 h 10000"/>
              <a:gd name="connsiteX4" fmla="*/ 7374 w 10000"/>
              <a:gd name="connsiteY4" fmla="*/ 259 h 10000"/>
              <a:gd name="connsiteX5" fmla="*/ 10000 w 10000"/>
              <a:gd name="connsiteY5" fmla="*/ 8312 h 10000"/>
              <a:gd name="connsiteX0" fmla="*/ 0 w 10083"/>
              <a:gd name="connsiteY0" fmla="*/ 1993 h 10082"/>
              <a:gd name="connsiteX1" fmla="*/ 2717 w 10083"/>
              <a:gd name="connsiteY1" fmla="*/ 9888 h 10082"/>
              <a:gd name="connsiteX2" fmla="*/ 5084 w 10083"/>
              <a:gd name="connsiteY2" fmla="*/ 6392 h 10082"/>
              <a:gd name="connsiteX3" fmla="*/ 6203 w 10083"/>
              <a:gd name="connsiteY3" fmla="*/ 2452 h 10082"/>
              <a:gd name="connsiteX4" fmla="*/ 7374 w 10083"/>
              <a:gd name="connsiteY4" fmla="*/ 341 h 10082"/>
              <a:gd name="connsiteX5" fmla="*/ 10083 w 10083"/>
              <a:gd name="connsiteY5" fmla="*/ 9706 h 10082"/>
              <a:gd name="connsiteX0" fmla="*/ 0 w 10083"/>
              <a:gd name="connsiteY0" fmla="*/ 1695 h 9784"/>
              <a:gd name="connsiteX1" fmla="*/ 2717 w 10083"/>
              <a:gd name="connsiteY1" fmla="*/ 9590 h 9784"/>
              <a:gd name="connsiteX2" fmla="*/ 5084 w 10083"/>
              <a:gd name="connsiteY2" fmla="*/ 6094 h 9784"/>
              <a:gd name="connsiteX3" fmla="*/ 7374 w 10083"/>
              <a:gd name="connsiteY3" fmla="*/ 43 h 9784"/>
              <a:gd name="connsiteX4" fmla="*/ 10083 w 10083"/>
              <a:gd name="connsiteY4" fmla="*/ 9408 h 9784"/>
              <a:gd name="connsiteX0" fmla="*/ 0 w 10000"/>
              <a:gd name="connsiteY0" fmla="*/ 1436 h 9719"/>
              <a:gd name="connsiteX1" fmla="*/ 2695 w 10000"/>
              <a:gd name="connsiteY1" fmla="*/ 9506 h 9719"/>
              <a:gd name="connsiteX2" fmla="*/ 5042 w 10000"/>
              <a:gd name="connsiteY2" fmla="*/ 5933 h 9719"/>
              <a:gd name="connsiteX3" fmla="*/ 7231 w 10000"/>
              <a:gd name="connsiteY3" fmla="*/ 46 h 9719"/>
              <a:gd name="connsiteX4" fmla="*/ 10000 w 10000"/>
              <a:gd name="connsiteY4" fmla="*/ 9320 h 9719"/>
              <a:gd name="connsiteX0" fmla="*/ 0 w 10000"/>
              <a:gd name="connsiteY0" fmla="*/ 1614 h 10136"/>
              <a:gd name="connsiteX1" fmla="*/ 2695 w 10000"/>
              <a:gd name="connsiteY1" fmla="*/ 9917 h 10136"/>
              <a:gd name="connsiteX2" fmla="*/ 5042 w 10000"/>
              <a:gd name="connsiteY2" fmla="*/ 6241 h 10136"/>
              <a:gd name="connsiteX3" fmla="*/ 7231 w 10000"/>
              <a:gd name="connsiteY3" fmla="*/ 183 h 10136"/>
              <a:gd name="connsiteX4" fmla="*/ 10000 w 10000"/>
              <a:gd name="connsiteY4" fmla="*/ 9725 h 10136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10000"/>
              <a:gd name="connsiteY0" fmla="*/ 1490 h 10012"/>
              <a:gd name="connsiteX1" fmla="*/ 2695 w 10000"/>
              <a:gd name="connsiteY1" fmla="*/ 9793 h 10012"/>
              <a:gd name="connsiteX2" fmla="*/ 5042 w 10000"/>
              <a:gd name="connsiteY2" fmla="*/ 6117 h 10012"/>
              <a:gd name="connsiteX3" fmla="*/ 7231 w 10000"/>
              <a:gd name="connsiteY3" fmla="*/ 59 h 10012"/>
              <a:gd name="connsiteX4" fmla="*/ 10000 w 10000"/>
              <a:gd name="connsiteY4" fmla="*/ 9601 h 10012"/>
              <a:gd name="connsiteX0" fmla="*/ 0 w 9877"/>
              <a:gd name="connsiteY0" fmla="*/ 1497 h 10375"/>
              <a:gd name="connsiteX1" fmla="*/ 2695 w 9877"/>
              <a:gd name="connsiteY1" fmla="*/ 9800 h 10375"/>
              <a:gd name="connsiteX2" fmla="*/ 5042 w 9877"/>
              <a:gd name="connsiteY2" fmla="*/ 6124 h 10375"/>
              <a:gd name="connsiteX3" fmla="*/ 7231 w 9877"/>
              <a:gd name="connsiteY3" fmla="*/ 66 h 10375"/>
              <a:gd name="connsiteX4" fmla="*/ 9877 w 9877"/>
              <a:gd name="connsiteY4" fmla="*/ 10375 h 10375"/>
              <a:gd name="connsiteX0" fmla="*/ 0 w 10124"/>
              <a:gd name="connsiteY0" fmla="*/ 1451 h 10304"/>
              <a:gd name="connsiteX1" fmla="*/ 2729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  <a:gd name="connsiteX0" fmla="*/ 0 w 10124"/>
              <a:gd name="connsiteY0" fmla="*/ 1451 h 10304"/>
              <a:gd name="connsiteX1" fmla="*/ 2687 w 10124"/>
              <a:gd name="connsiteY1" fmla="*/ 9454 h 10304"/>
              <a:gd name="connsiteX2" fmla="*/ 5105 w 10124"/>
              <a:gd name="connsiteY2" fmla="*/ 5911 h 10304"/>
              <a:gd name="connsiteX3" fmla="*/ 7321 w 10124"/>
              <a:gd name="connsiteY3" fmla="*/ 72 h 10304"/>
              <a:gd name="connsiteX4" fmla="*/ 10124 w 10124"/>
              <a:gd name="connsiteY4" fmla="*/ 10304 h 1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24" h="10304">
                <a:moveTo>
                  <a:pt x="0" y="1451"/>
                </a:moveTo>
                <a:cubicBezTo>
                  <a:pt x="466" y="6430"/>
                  <a:pt x="1629" y="8411"/>
                  <a:pt x="2687" y="9454"/>
                </a:cubicBezTo>
                <a:cubicBezTo>
                  <a:pt x="3744" y="10490"/>
                  <a:pt x="4333" y="7475"/>
                  <a:pt x="5105" y="5911"/>
                </a:cubicBezTo>
                <a:cubicBezTo>
                  <a:pt x="5877" y="4347"/>
                  <a:pt x="6192" y="-660"/>
                  <a:pt x="7321" y="72"/>
                </a:cubicBezTo>
                <a:cubicBezTo>
                  <a:pt x="8450" y="804"/>
                  <a:pt x="9765" y="7263"/>
                  <a:pt x="10124" y="10304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53"/>
          <p:cNvSpPr>
            <a:spLocks noChangeAspect="1" noChangeArrowheads="1"/>
          </p:cNvSpPr>
          <p:nvPr/>
        </p:nvSpPr>
        <p:spPr bwMode="auto">
          <a:xfrm>
            <a:off x="4681538" y="4222750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57"/>
          <p:cNvSpPr>
            <a:spLocks noChangeAspect="1" noChangeArrowheads="1"/>
          </p:cNvSpPr>
          <p:nvPr/>
        </p:nvSpPr>
        <p:spPr bwMode="auto">
          <a:xfrm>
            <a:off x="7129463" y="4228578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8" name="Picture 89395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1633538"/>
            <a:ext cx="1846815" cy="434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9" name="Picture 89395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124" y="1633538"/>
            <a:ext cx="1883325" cy="4470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1" name="Picture 89396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2397125"/>
            <a:ext cx="1692798" cy="406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3" name="Picture 89396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24" y="3157538"/>
            <a:ext cx="1073370" cy="2713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389" y="1633538"/>
            <a:ext cx="1677222" cy="4057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65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4880" y="4752975"/>
            <a:ext cx="194908" cy="2270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0563" y="3546475"/>
            <a:ext cx="179225" cy="2448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" name="Picture 6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173" y="6172200"/>
            <a:ext cx="178666" cy="2274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Picture 6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2971" y="6172200"/>
            <a:ext cx="195696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71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508" y="6172200"/>
            <a:ext cx="14677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576" y="6172200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2" name="Picture 89395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0257" y="6172200"/>
            <a:ext cx="179061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5373688"/>
            <a:ext cx="178736" cy="2275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1052" y="4149725"/>
            <a:ext cx="178736" cy="244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0358" y="2924175"/>
            <a:ext cx="359430" cy="2448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1482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3"/>
          <p:cNvSpPr>
            <a:spLocks noChangeAspect="1" noChangeArrowheads="1"/>
          </p:cNvSpPr>
          <p:nvPr/>
        </p:nvSpPr>
        <p:spPr bwMode="auto">
          <a:xfrm>
            <a:off x="4681538" y="3632548"/>
            <a:ext cx="73025" cy="730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>
            <a:off x="7138194" y="5456933"/>
            <a:ext cx="55563" cy="55563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" name="Picture 52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365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1148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4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967" y="3136726"/>
            <a:ext cx="16986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Line 30"/>
          <p:cNvSpPr>
            <a:spLocks noChangeAspect="1" noChangeShapeType="1"/>
          </p:cNvSpPr>
          <p:nvPr/>
        </p:nvSpPr>
        <p:spPr bwMode="auto">
          <a:xfrm flipV="1">
            <a:off x="28956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1"/>
          <p:cNvSpPr>
            <a:spLocks noChangeAspect="1" noChangeShapeType="1"/>
          </p:cNvSpPr>
          <p:nvPr/>
        </p:nvSpPr>
        <p:spPr bwMode="auto">
          <a:xfrm>
            <a:off x="2895600" y="24384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2"/>
          <p:cNvSpPr>
            <a:spLocks noChangeAspect="1" noChangeShapeType="1"/>
          </p:cNvSpPr>
          <p:nvPr/>
        </p:nvSpPr>
        <p:spPr bwMode="auto">
          <a:xfrm>
            <a:off x="71643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3"/>
          <p:cNvSpPr>
            <a:spLocks noChangeAspect="1" noChangeShapeType="1"/>
          </p:cNvSpPr>
          <p:nvPr/>
        </p:nvSpPr>
        <p:spPr bwMode="auto">
          <a:xfrm>
            <a:off x="2895600" y="67071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4"/>
          <p:cNvSpPr>
            <a:spLocks noChangeAspect="1" noChangeShapeType="1"/>
          </p:cNvSpPr>
          <p:nvPr/>
        </p:nvSpPr>
        <p:spPr bwMode="auto">
          <a:xfrm flipV="1">
            <a:off x="35052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5"/>
          <p:cNvSpPr>
            <a:spLocks noChangeAspect="1" noChangeShapeType="1"/>
          </p:cNvSpPr>
          <p:nvPr/>
        </p:nvSpPr>
        <p:spPr bwMode="auto">
          <a:xfrm flipV="1">
            <a:off x="41148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6"/>
          <p:cNvSpPr>
            <a:spLocks noChangeAspect="1" noChangeShapeType="1"/>
          </p:cNvSpPr>
          <p:nvPr/>
        </p:nvSpPr>
        <p:spPr bwMode="auto">
          <a:xfrm flipV="1">
            <a:off x="4724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7"/>
          <p:cNvSpPr>
            <a:spLocks noChangeAspect="1" noChangeShapeType="1"/>
          </p:cNvSpPr>
          <p:nvPr/>
        </p:nvSpPr>
        <p:spPr bwMode="auto">
          <a:xfrm flipV="1">
            <a:off x="53355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38"/>
          <p:cNvSpPr>
            <a:spLocks noChangeAspect="1" noChangeShapeType="1"/>
          </p:cNvSpPr>
          <p:nvPr/>
        </p:nvSpPr>
        <p:spPr bwMode="auto">
          <a:xfrm flipV="1">
            <a:off x="59451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39"/>
          <p:cNvSpPr>
            <a:spLocks noChangeAspect="1" noChangeShapeType="1"/>
          </p:cNvSpPr>
          <p:nvPr/>
        </p:nvSpPr>
        <p:spPr bwMode="auto">
          <a:xfrm flipV="1">
            <a:off x="6554788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0"/>
          <p:cNvSpPr>
            <a:spLocks noChangeAspect="1" noChangeShapeType="1"/>
          </p:cNvSpPr>
          <p:nvPr/>
        </p:nvSpPr>
        <p:spPr bwMode="auto">
          <a:xfrm>
            <a:off x="2895600" y="30480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1"/>
          <p:cNvSpPr>
            <a:spLocks noChangeAspect="1" noChangeShapeType="1"/>
          </p:cNvSpPr>
          <p:nvPr/>
        </p:nvSpPr>
        <p:spPr bwMode="auto">
          <a:xfrm>
            <a:off x="2895600" y="36576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42"/>
          <p:cNvSpPr>
            <a:spLocks noChangeAspect="1" noChangeShapeType="1"/>
          </p:cNvSpPr>
          <p:nvPr/>
        </p:nvSpPr>
        <p:spPr bwMode="auto">
          <a:xfrm>
            <a:off x="2895600" y="4267200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3"/>
          <p:cNvSpPr>
            <a:spLocks noChangeAspect="1" noChangeShapeType="1"/>
          </p:cNvSpPr>
          <p:nvPr/>
        </p:nvSpPr>
        <p:spPr bwMode="auto">
          <a:xfrm>
            <a:off x="2895600" y="48783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4"/>
          <p:cNvSpPr>
            <a:spLocks noChangeAspect="1" noChangeShapeType="1"/>
          </p:cNvSpPr>
          <p:nvPr/>
        </p:nvSpPr>
        <p:spPr bwMode="auto">
          <a:xfrm>
            <a:off x="2895600" y="54879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Aspect="1" noChangeShapeType="1"/>
          </p:cNvSpPr>
          <p:nvPr/>
        </p:nvSpPr>
        <p:spPr bwMode="auto">
          <a:xfrm>
            <a:off x="2895600" y="6097588"/>
            <a:ext cx="48815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4116388" y="2438400"/>
            <a:ext cx="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2897188" y="6096000"/>
            <a:ext cx="48815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52"/>
          <p:cNvSpPr>
            <a:spLocks/>
          </p:cNvSpPr>
          <p:nvPr/>
        </p:nvSpPr>
        <p:spPr bwMode="auto">
          <a:xfrm>
            <a:off x="2908050" y="3750978"/>
            <a:ext cx="1773936" cy="2949724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9524"/>
              <a:gd name="connsiteY0" fmla="*/ 0 h 25471"/>
              <a:gd name="connsiteX1" fmla="*/ 1112 w 9524"/>
              <a:gd name="connsiteY1" fmla="*/ 2717 h 25471"/>
              <a:gd name="connsiteX2" fmla="*/ 2069 w 9524"/>
              <a:gd name="connsiteY2" fmla="*/ 4664 h 25471"/>
              <a:gd name="connsiteX3" fmla="*/ 3190 w 9524"/>
              <a:gd name="connsiteY3" fmla="*/ 6359 h 25471"/>
              <a:gd name="connsiteX4" fmla="*/ 6155 w 9524"/>
              <a:gd name="connsiteY4" fmla="*/ 8305 h 25471"/>
              <a:gd name="connsiteX5" fmla="*/ 9524 w 9524"/>
              <a:gd name="connsiteY5" fmla="*/ 25471 h 25471"/>
              <a:gd name="connsiteX0" fmla="*/ 0 w 10000"/>
              <a:gd name="connsiteY0" fmla="*/ 0 h 10000"/>
              <a:gd name="connsiteX1" fmla="*/ 1168 w 10000"/>
              <a:gd name="connsiteY1" fmla="*/ 1067 h 10000"/>
              <a:gd name="connsiteX2" fmla="*/ 2172 w 10000"/>
              <a:gd name="connsiteY2" fmla="*/ 1831 h 10000"/>
              <a:gd name="connsiteX3" fmla="*/ 3349 w 10000"/>
              <a:gd name="connsiteY3" fmla="*/ 2497 h 10000"/>
              <a:gd name="connsiteX4" fmla="*/ 6463 w 10000"/>
              <a:gd name="connsiteY4" fmla="*/ 3261 h 10000"/>
              <a:gd name="connsiteX5" fmla="*/ 10000 w 10000"/>
              <a:gd name="connsiteY5" fmla="*/ 10000 h 10000"/>
              <a:gd name="connsiteX0" fmla="*/ 0 w 10071"/>
              <a:gd name="connsiteY0" fmla="*/ 0 h 10260"/>
              <a:gd name="connsiteX1" fmla="*/ 1168 w 10071"/>
              <a:gd name="connsiteY1" fmla="*/ 1067 h 10260"/>
              <a:gd name="connsiteX2" fmla="*/ 2172 w 10071"/>
              <a:gd name="connsiteY2" fmla="*/ 1831 h 10260"/>
              <a:gd name="connsiteX3" fmla="*/ 3349 w 10071"/>
              <a:gd name="connsiteY3" fmla="*/ 2497 h 10260"/>
              <a:gd name="connsiteX4" fmla="*/ 6463 w 10071"/>
              <a:gd name="connsiteY4" fmla="*/ 3261 h 10260"/>
              <a:gd name="connsiteX5" fmla="*/ 10071 w 10071"/>
              <a:gd name="connsiteY5" fmla="*/ 10260 h 10260"/>
              <a:gd name="connsiteX0" fmla="*/ 0 w 10000"/>
              <a:gd name="connsiteY0" fmla="*/ 0 h 10217"/>
              <a:gd name="connsiteX1" fmla="*/ 1097 w 10000"/>
              <a:gd name="connsiteY1" fmla="*/ 1024 h 10217"/>
              <a:gd name="connsiteX2" fmla="*/ 2101 w 10000"/>
              <a:gd name="connsiteY2" fmla="*/ 1788 h 10217"/>
              <a:gd name="connsiteX3" fmla="*/ 3278 w 10000"/>
              <a:gd name="connsiteY3" fmla="*/ 2454 h 10217"/>
              <a:gd name="connsiteX4" fmla="*/ 6392 w 10000"/>
              <a:gd name="connsiteY4" fmla="*/ 3218 h 10217"/>
              <a:gd name="connsiteX5" fmla="*/ 10000 w 10000"/>
              <a:gd name="connsiteY5" fmla="*/ 10217 h 1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217">
                <a:moveTo>
                  <a:pt x="0" y="0"/>
                </a:moveTo>
                <a:cubicBezTo>
                  <a:pt x="190" y="176"/>
                  <a:pt x="747" y="726"/>
                  <a:pt x="1097" y="1024"/>
                </a:cubicBezTo>
                <a:cubicBezTo>
                  <a:pt x="1447" y="1322"/>
                  <a:pt x="1739" y="1552"/>
                  <a:pt x="2101" y="1788"/>
                </a:cubicBezTo>
                <a:cubicBezTo>
                  <a:pt x="2464" y="2024"/>
                  <a:pt x="2563" y="2217"/>
                  <a:pt x="3278" y="2454"/>
                </a:cubicBezTo>
                <a:cubicBezTo>
                  <a:pt x="3993" y="2690"/>
                  <a:pt x="5197" y="2981"/>
                  <a:pt x="6392" y="3218"/>
                </a:cubicBezTo>
                <a:cubicBezTo>
                  <a:pt x="7586" y="3454"/>
                  <a:pt x="9872" y="8214"/>
                  <a:pt x="10000" y="10217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56"/>
          <p:cNvSpPr>
            <a:spLocks noChangeAspect="1" noChangeShapeType="1"/>
          </p:cNvSpPr>
          <p:nvPr/>
        </p:nvSpPr>
        <p:spPr bwMode="auto">
          <a:xfrm>
            <a:off x="7772400" y="2438400"/>
            <a:ext cx="0" cy="42687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3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001" y="4752975"/>
            <a:ext cx="178666" cy="2440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4" y="3546475"/>
            <a:ext cx="359103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6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38" y="2514600"/>
            <a:ext cx="1793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31173" y="5817296"/>
            <a:ext cx="178666" cy="2274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71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6188075"/>
            <a:ext cx="195263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508" y="5817296"/>
            <a:ext cx="146772" cy="2279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0576" y="5817296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0257" y="5817296"/>
            <a:ext cx="179061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5373688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2605" y="4149725"/>
            <a:ext cx="179062" cy="244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2565" y="2924175"/>
            <a:ext cx="359102" cy="2446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Freeform 55"/>
          <p:cNvSpPr>
            <a:spLocks/>
          </p:cNvSpPr>
          <p:nvPr/>
        </p:nvSpPr>
        <p:spPr bwMode="auto">
          <a:xfrm>
            <a:off x="6592889" y="2440463"/>
            <a:ext cx="1185861" cy="3246429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8872"/>
              <a:gd name="connsiteY0" fmla="*/ 0 h 10889"/>
              <a:gd name="connsiteX1" fmla="*/ 4229 w 8872"/>
              <a:gd name="connsiteY1" fmla="*/ 10199 h 10889"/>
              <a:gd name="connsiteX2" fmla="*/ 8872 w 8872"/>
              <a:gd name="connsiteY2" fmla="*/ 8876 h 1088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3" fmla="*/ 10000 w 15155"/>
              <a:gd name="connsiteY3" fmla="*/ 8151 h 10109"/>
              <a:gd name="connsiteX0" fmla="*/ 0 w 15155"/>
              <a:gd name="connsiteY0" fmla="*/ 0 h 10109"/>
              <a:gd name="connsiteX1" fmla="*/ 4767 w 15155"/>
              <a:gd name="connsiteY1" fmla="*/ 9366 h 10109"/>
              <a:gd name="connsiteX2" fmla="*/ 15155 w 15155"/>
              <a:gd name="connsiteY2" fmla="*/ 9374 h 10109"/>
              <a:gd name="connsiteX0" fmla="*/ 0 w 18096"/>
              <a:gd name="connsiteY0" fmla="*/ 0 h 11596"/>
              <a:gd name="connsiteX1" fmla="*/ 4767 w 18096"/>
              <a:gd name="connsiteY1" fmla="*/ 9366 h 11596"/>
              <a:gd name="connsiteX2" fmla="*/ 18096 w 18096"/>
              <a:gd name="connsiteY2" fmla="*/ 11553 h 11596"/>
              <a:gd name="connsiteX0" fmla="*/ 0 w 18096"/>
              <a:gd name="connsiteY0" fmla="*/ 0 h 11647"/>
              <a:gd name="connsiteX1" fmla="*/ 14305 w 18096"/>
              <a:gd name="connsiteY1" fmla="*/ 9876 h 11647"/>
              <a:gd name="connsiteX2" fmla="*/ 18096 w 18096"/>
              <a:gd name="connsiteY2" fmla="*/ 11553 h 11647"/>
              <a:gd name="connsiteX0" fmla="*/ 0 w 6889"/>
              <a:gd name="connsiteY0" fmla="*/ 0 h 11885"/>
              <a:gd name="connsiteX1" fmla="*/ 3098 w 6889"/>
              <a:gd name="connsiteY1" fmla="*/ 10108 h 11885"/>
              <a:gd name="connsiteX2" fmla="*/ 6889 w 6889"/>
              <a:gd name="connsiteY2" fmla="*/ 11785 h 11885"/>
              <a:gd name="connsiteX0" fmla="*/ 0 w 10692"/>
              <a:gd name="connsiteY0" fmla="*/ 0 h 10200"/>
              <a:gd name="connsiteX1" fmla="*/ 5189 w 10692"/>
              <a:gd name="connsiteY1" fmla="*/ 8700 h 10200"/>
              <a:gd name="connsiteX2" fmla="*/ 10692 w 10692"/>
              <a:gd name="connsiteY2" fmla="*/ 10111 h 10200"/>
              <a:gd name="connsiteX0" fmla="*/ 0 w 10692"/>
              <a:gd name="connsiteY0" fmla="*/ 0 h 10111"/>
              <a:gd name="connsiteX1" fmla="*/ 5189 w 10692"/>
              <a:gd name="connsiteY1" fmla="*/ 8700 h 10111"/>
              <a:gd name="connsiteX2" fmla="*/ 10692 w 10692"/>
              <a:gd name="connsiteY2" fmla="*/ 10111 h 10111"/>
              <a:gd name="connsiteX0" fmla="*/ 0 w 10692"/>
              <a:gd name="connsiteY0" fmla="*/ 0 h 10111"/>
              <a:gd name="connsiteX1" fmla="*/ 5651 w 10692"/>
              <a:gd name="connsiteY1" fmla="*/ 7335 h 10111"/>
              <a:gd name="connsiteX2" fmla="*/ 10692 w 10692"/>
              <a:gd name="connsiteY2" fmla="*/ 10111 h 1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92" h="10111">
                <a:moveTo>
                  <a:pt x="0" y="0"/>
                </a:moveTo>
                <a:cubicBezTo>
                  <a:pt x="203" y="1130"/>
                  <a:pt x="3869" y="5650"/>
                  <a:pt x="5651" y="7335"/>
                </a:cubicBezTo>
                <a:cubicBezTo>
                  <a:pt x="7433" y="9020"/>
                  <a:pt x="9195" y="9852"/>
                  <a:pt x="10692" y="10111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" name="Picture 12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8425"/>
            <a:ext cx="65278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138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094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" name="Freeform 55"/>
          <p:cNvSpPr>
            <a:spLocks/>
          </p:cNvSpPr>
          <p:nvPr/>
        </p:nvSpPr>
        <p:spPr bwMode="auto">
          <a:xfrm flipV="1">
            <a:off x="4754880" y="4007228"/>
            <a:ext cx="1764792" cy="2701548"/>
          </a:xfrm>
          <a:custGeom>
            <a:avLst/>
            <a:gdLst>
              <a:gd name="T0" fmla="*/ 0 w 1920"/>
              <a:gd name="T1" fmla="*/ 561 h 1021"/>
              <a:gd name="T2" fmla="*/ 101 w 1920"/>
              <a:gd name="T3" fmla="*/ 744 h 1021"/>
              <a:gd name="T4" fmla="*/ 248 w 1920"/>
              <a:gd name="T5" fmla="*/ 883 h 1021"/>
              <a:gd name="T6" fmla="*/ 480 w 1920"/>
              <a:gd name="T7" fmla="*/ 1004 h 1021"/>
              <a:gd name="T8" fmla="*/ 694 w 1920"/>
              <a:gd name="T9" fmla="*/ 985 h 1021"/>
              <a:gd name="T10" fmla="*/ 972 w 1920"/>
              <a:gd name="T11" fmla="*/ 799 h 1021"/>
              <a:gd name="T12" fmla="*/ 1186 w 1920"/>
              <a:gd name="T13" fmla="*/ 586 h 1021"/>
              <a:gd name="T14" fmla="*/ 1418 w 1920"/>
              <a:gd name="T15" fmla="*/ 298 h 1021"/>
              <a:gd name="T16" fmla="*/ 1530 w 1920"/>
              <a:gd name="T17" fmla="*/ 186 h 1021"/>
              <a:gd name="T18" fmla="*/ 1706 w 1920"/>
              <a:gd name="T19" fmla="*/ 75 h 1021"/>
              <a:gd name="T20" fmla="*/ 1920 w 1920"/>
              <a:gd name="T21" fmla="*/ 0 h 1021"/>
              <a:gd name="connsiteX0" fmla="*/ 0 w 8905"/>
              <a:gd name="connsiteY0" fmla="*/ 10827 h 15267"/>
              <a:gd name="connsiteX1" fmla="*/ 526 w 8905"/>
              <a:gd name="connsiteY1" fmla="*/ 12619 h 15267"/>
              <a:gd name="connsiteX2" fmla="*/ 1292 w 8905"/>
              <a:gd name="connsiteY2" fmla="*/ 13980 h 15267"/>
              <a:gd name="connsiteX3" fmla="*/ 2500 w 8905"/>
              <a:gd name="connsiteY3" fmla="*/ 15165 h 15267"/>
              <a:gd name="connsiteX4" fmla="*/ 3615 w 8905"/>
              <a:gd name="connsiteY4" fmla="*/ 14979 h 15267"/>
              <a:gd name="connsiteX5" fmla="*/ 5063 w 8905"/>
              <a:gd name="connsiteY5" fmla="*/ 13158 h 15267"/>
              <a:gd name="connsiteX6" fmla="*/ 6177 w 8905"/>
              <a:gd name="connsiteY6" fmla="*/ 11071 h 15267"/>
              <a:gd name="connsiteX7" fmla="*/ 7385 w 8905"/>
              <a:gd name="connsiteY7" fmla="*/ 8251 h 15267"/>
              <a:gd name="connsiteX8" fmla="*/ 7969 w 8905"/>
              <a:gd name="connsiteY8" fmla="*/ 7154 h 15267"/>
              <a:gd name="connsiteX9" fmla="*/ 8885 w 8905"/>
              <a:gd name="connsiteY9" fmla="*/ 6067 h 15267"/>
              <a:gd name="connsiteX10" fmla="*/ 5521 w 8905"/>
              <a:gd name="connsiteY10" fmla="*/ 0 h 15267"/>
              <a:gd name="connsiteX0" fmla="*/ 0 w 9046"/>
              <a:gd name="connsiteY0" fmla="*/ 7092 h 10000"/>
              <a:gd name="connsiteX1" fmla="*/ 591 w 9046"/>
              <a:gd name="connsiteY1" fmla="*/ 8266 h 10000"/>
              <a:gd name="connsiteX2" fmla="*/ 1451 w 9046"/>
              <a:gd name="connsiteY2" fmla="*/ 9157 h 10000"/>
              <a:gd name="connsiteX3" fmla="*/ 2807 w 9046"/>
              <a:gd name="connsiteY3" fmla="*/ 9933 h 10000"/>
              <a:gd name="connsiteX4" fmla="*/ 4060 w 9046"/>
              <a:gd name="connsiteY4" fmla="*/ 9811 h 10000"/>
              <a:gd name="connsiteX5" fmla="*/ 5686 w 9046"/>
              <a:gd name="connsiteY5" fmla="*/ 8619 h 10000"/>
              <a:gd name="connsiteX6" fmla="*/ 6937 w 9046"/>
              <a:gd name="connsiteY6" fmla="*/ 7252 h 10000"/>
              <a:gd name="connsiteX7" fmla="*/ 8293 w 9046"/>
              <a:gd name="connsiteY7" fmla="*/ 5404 h 10000"/>
              <a:gd name="connsiteX8" fmla="*/ 8949 w 9046"/>
              <a:gd name="connsiteY8" fmla="*/ 4686 h 10000"/>
              <a:gd name="connsiteX9" fmla="*/ 6200 w 9046"/>
              <a:gd name="connsiteY9" fmla="*/ 0 h 10000"/>
              <a:gd name="connsiteX0" fmla="*/ 0 w 9179"/>
              <a:gd name="connsiteY0" fmla="*/ 7092 h 10000"/>
              <a:gd name="connsiteX1" fmla="*/ 653 w 9179"/>
              <a:gd name="connsiteY1" fmla="*/ 8266 h 10000"/>
              <a:gd name="connsiteX2" fmla="*/ 1604 w 9179"/>
              <a:gd name="connsiteY2" fmla="*/ 9157 h 10000"/>
              <a:gd name="connsiteX3" fmla="*/ 3103 w 9179"/>
              <a:gd name="connsiteY3" fmla="*/ 9933 h 10000"/>
              <a:gd name="connsiteX4" fmla="*/ 4488 w 9179"/>
              <a:gd name="connsiteY4" fmla="*/ 9811 h 10000"/>
              <a:gd name="connsiteX5" fmla="*/ 6286 w 9179"/>
              <a:gd name="connsiteY5" fmla="*/ 8619 h 10000"/>
              <a:gd name="connsiteX6" fmla="*/ 7669 w 9179"/>
              <a:gd name="connsiteY6" fmla="*/ 7252 h 10000"/>
              <a:gd name="connsiteX7" fmla="*/ 9168 w 9179"/>
              <a:gd name="connsiteY7" fmla="*/ 5404 h 10000"/>
              <a:gd name="connsiteX8" fmla="*/ 6854 w 9179"/>
              <a:gd name="connsiteY8" fmla="*/ 0 h 10000"/>
              <a:gd name="connsiteX0" fmla="*/ 0 w 8364"/>
              <a:gd name="connsiteY0" fmla="*/ 7092 h 10000"/>
              <a:gd name="connsiteX1" fmla="*/ 711 w 8364"/>
              <a:gd name="connsiteY1" fmla="*/ 8266 h 10000"/>
              <a:gd name="connsiteX2" fmla="*/ 1747 w 8364"/>
              <a:gd name="connsiteY2" fmla="*/ 9157 h 10000"/>
              <a:gd name="connsiteX3" fmla="*/ 3381 w 8364"/>
              <a:gd name="connsiteY3" fmla="*/ 9933 h 10000"/>
              <a:gd name="connsiteX4" fmla="*/ 4889 w 8364"/>
              <a:gd name="connsiteY4" fmla="*/ 9811 h 10000"/>
              <a:gd name="connsiteX5" fmla="*/ 6848 w 8364"/>
              <a:gd name="connsiteY5" fmla="*/ 8619 h 10000"/>
              <a:gd name="connsiteX6" fmla="*/ 8355 w 8364"/>
              <a:gd name="connsiteY6" fmla="*/ 7252 h 10000"/>
              <a:gd name="connsiteX7" fmla="*/ 7467 w 8364"/>
              <a:gd name="connsiteY7" fmla="*/ 0 h 10000"/>
              <a:gd name="connsiteX0" fmla="*/ 0 w 8928"/>
              <a:gd name="connsiteY0" fmla="*/ 7092 h 10000"/>
              <a:gd name="connsiteX1" fmla="*/ 850 w 8928"/>
              <a:gd name="connsiteY1" fmla="*/ 8266 h 10000"/>
              <a:gd name="connsiteX2" fmla="*/ 2089 w 8928"/>
              <a:gd name="connsiteY2" fmla="*/ 9157 h 10000"/>
              <a:gd name="connsiteX3" fmla="*/ 4042 w 8928"/>
              <a:gd name="connsiteY3" fmla="*/ 9933 h 10000"/>
              <a:gd name="connsiteX4" fmla="*/ 5845 w 8928"/>
              <a:gd name="connsiteY4" fmla="*/ 9811 h 10000"/>
              <a:gd name="connsiteX5" fmla="*/ 8187 w 8928"/>
              <a:gd name="connsiteY5" fmla="*/ 8619 h 10000"/>
              <a:gd name="connsiteX6" fmla="*/ 8928 w 8928"/>
              <a:gd name="connsiteY6" fmla="*/ 0 h 10000"/>
              <a:gd name="connsiteX0" fmla="*/ 0 w 10000"/>
              <a:gd name="connsiteY0" fmla="*/ 7092 h 9942"/>
              <a:gd name="connsiteX1" fmla="*/ 952 w 10000"/>
              <a:gd name="connsiteY1" fmla="*/ 8266 h 9942"/>
              <a:gd name="connsiteX2" fmla="*/ 2340 w 10000"/>
              <a:gd name="connsiteY2" fmla="*/ 9157 h 9942"/>
              <a:gd name="connsiteX3" fmla="*/ 4527 w 10000"/>
              <a:gd name="connsiteY3" fmla="*/ 9933 h 9942"/>
              <a:gd name="connsiteX4" fmla="*/ 9170 w 10000"/>
              <a:gd name="connsiteY4" fmla="*/ 8619 h 9942"/>
              <a:gd name="connsiteX5" fmla="*/ 10000 w 10000"/>
              <a:gd name="connsiteY5" fmla="*/ 0 h 9942"/>
              <a:gd name="connsiteX0" fmla="*/ 0 w 10000"/>
              <a:gd name="connsiteY0" fmla="*/ 7133 h 9991"/>
              <a:gd name="connsiteX1" fmla="*/ 952 w 10000"/>
              <a:gd name="connsiteY1" fmla="*/ 8314 h 9991"/>
              <a:gd name="connsiteX2" fmla="*/ 4527 w 10000"/>
              <a:gd name="connsiteY2" fmla="*/ 9991 h 9991"/>
              <a:gd name="connsiteX3" fmla="*/ 9170 w 10000"/>
              <a:gd name="connsiteY3" fmla="*/ 8669 h 9991"/>
              <a:gd name="connsiteX4" fmla="*/ 10000 w 10000"/>
              <a:gd name="connsiteY4" fmla="*/ 0 h 9991"/>
              <a:gd name="connsiteX0" fmla="*/ 0 w 10000"/>
              <a:gd name="connsiteY0" fmla="*/ 7139 h 10000"/>
              <a:gd name="connsiteX1" fmla="*/ 4527 w 10000"/>
              <a:gd name="connsiteY1" fmla="*/ 10000 h 10000"/>
              <a:gd name="connsiteX2" fmla="*/ 9170 w 10000"/>
              <a:gd name="connsiteY2" fmla="*/ 8677 h 10000"/>
              <a:gd name="connsiteX3" fmla="*/ 10000 w 10000"/>
              <a:gd name="connsiteY3" fmla="*/ 0 h 10000"/>
              <a:gd name="connsiteX0" fmla="*/ 0 w 10298"/>
              <a:gd name="connsiteY0" fmla="*/ 7292 h 10153"/>
              <a:gd name="connsiteX1" fmla="*/ 4527 w 10298"/>
              <a:gd name="connsiteY1" fmla="*/ 10153 h 10153"/>
              <a:gd name="connsiteX2" fmla="*/ 9170 w 10298"/>
              <a:gd name="connsiteY2" fmla="*/ 8830 h 10153"/>
              <a:gd name="connsiteX3" fmla="*/ 10298 w 10298"/>
              <a:gd name="connsiteY3" fmla="*/ 0 h 10153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  <a:gd name="connsiteX0" fmla="*/ 0 w 10000"/>
              <a:gd name="connsiteY0" fmla="*/ 0 h 10889"/>
              <a:gd name="connsiteX1" fmla="*/ 4229 w 10000"/>
              <a:gd name="connsiteY1" fmla="*/ 10199 h 10889"/>
              <a:gd name="connsiteX2" fmla="*/ 8872 w 10000"/>
              <a:gd name="connsiteY2" fmla="*/ 8876 h 10889"/>
              <a:gd name="connsiteX3" fmla="*/ 10000 w 10000"/>
              <a:gd name="connsiteY3" fmla="*/ 46 h 10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889">
                <a:moveTo>
                  <a:pt x="0" y="0"/>
                </a:moveTo>
                <a:cubicBezTo>
                  <a:pt x="124" y="1462"/>
                  <a:pt x="2750" y="8720"/>
                  <a:pt x="4229" y="10199"/>
                </a:cubicBezTo>
                <a:cubicBezTo>
                  <a:pt x="5708" y="11678"/>
                  <a:pt x="7910" y="10568"/>
                  <a:pt x="8872" y="8876"/>
                </a:cubicBezTo>
                <a:cubicBezTo>
                  <a:pt x="9834" y="7184"/>
                  <a:pt x="9828" y="1854"/>
                  <a:pt x="10000" y="4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9" name="Picture 4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143000"/>
            <a:ext cx="1846815" cy="4342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" name="Picture 5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053" y="1143000"/>
            <a:ext cx="1887547" cy="4480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5466" y="1143000"/>
            <a:ext cx="1684130" cy="4073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4" name="Picture 5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816274"/>
            <a:ext cx="1860428" cy="43434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492932"/>
            <a:ext cx="1860161" cy="4481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49252"/>
            <a:ext cx="1656225" cy="407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457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037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26304"/>
            <a:ext cx="6367174" cy="3593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7478" y="875778"/>
            <a:ext cx="8578119" cy="6234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0513" y="2653136"/>
            <a:ext cx="4912052" cy="5668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7528" y="1752599"/>
            <a:ext cx="7178019" cy="623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774" y="3567256"/>
            <a:ext cx="7557529" cy="5475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47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1300665"/>
            <a:ext cx="6801081" cy="377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0576" y="1888387"/>
            <a:ext cx="4723743" cy="3774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074" y="1384409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3547981"/>
            <a:ext cx="2757790" cy="566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696" y="3569095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0675" y="126304"/>
            <a:ext cx="4401194" cy="83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5068" y="2631746"/>
            <a:ext cx="7632364" cy="3400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37729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600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957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6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126304"/>
            <a:ext cx="4515009" cy="9068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2355927"/>
            <a:ext cx="4570890" cy="9066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3699" y="4641927"/>
            <a:ext cx="4307567" cy="9068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57087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61038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3491630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3886757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1410" y="1289125"/>
            <a:ext cx="4514790" cy="3207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8" y="1684252"/>
            <a:ext cx="2777112" cy="283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6" y="39167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3140" y="442586"/>
            <a:ext cx="302726" cy="2074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2762" y="2609579"/>
            <a:ext cx="303104" cy="2838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2060" y="4983261"/>
            <a:ext cx="283806" cy="2077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7156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338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19842&quot;&gt;&lt;property id=&quot;20148&quot; value=&quot;5&quot;/&gt;&lt;property id=&quot;20300&quot; value=&quot;Slide 2&quot;/&gt;&lt;property id=&quot;20307&quot; value=&quot;303&quot;/&gt;&lt;/object&gt;&lt;object type=&quot;3&quot; unique_id=&quot;19843&quot;&gt;&lt;property id=&quot;20148&quot; value=&quot;5&quot;/&gt;&lt;property id=&quot;20300&quot; value=&quot;Slide 7&quot;/&gt;&lt;property id=&quot;20307&quot; value=&quot;304&quot;/&gt;&lt;/object&gt;&lt;object type=&quot;3&quot; unique_id=&quot;19844&quot;&gt;&lt;property id=&quot;20148&quot; value=&quot;5&quot;/&gt;&lt;property id=&quot;20300&quot; value=&quot;Slide 13&quot;/&gt;&lt;property id=&quot;20307&quot; value=&quot;305&quot;/&gt;&lt;/object&gt;&lt;object type=&quot;3&quot; unique_id=&quot;20021&quot;&gt;&lt;property id=&quot;20148&quot; value=&quot;5&quot;/&gt;&lt;property id=&quot;20300&quot; value=&quot;Slide 14&quot;/&gt;&lt;property id=&quot;20307&quot; value=&quot;306&quot;/&gt;&lt;/object&gt;&lt;object type=&quot;3&quot; unique_id=&quot;20412&quot;&gt;&lt;property id=&quot;20148&quot; value=&quot;5&quot;/&gt;&lt;property id=&quot;20300&quot; value=&quot;Slide 3&quot;/&gt;&lt;property id=&quot;20307&quot; value=&quot;308&quot;/&gt;&lt;/object&gt;&lt;object type=&quot;3&quot; unique_id=&quot;20633&quot;&gt;&lt;property id=&quot;20148&quot; value=&quot;5&quot;/&gt;&lt;property id=&quot;20300&quot; value=&quot;Slide 4&quot;/&gt;&lt;property id=&quot;20307&quot; value=&quot;309&quot;/&gt;&lt;/object&gt;&lt;object type=&quot;3&quot; unique_id=&quot;20634&quot;&gt;&lt;property id=&quot;20148&quot; value=&quot;5&quot;/&gt;&lt;property id=&quot;20300&quot; value=&quot;Slide 5&quot;/&gt;&lt;property id=&quot;20307&quot; value=&quot;310&quot;/&gt;&lt;/object&gt;&lt;object type=&quot;3&quot; unique_id=&quot;20635&quot;&gt;&lt;property id=&quot;20148&quot; value=&quot;5&quot;/&gt;&lt;property id=&quot;20300&quot; value=&quot;Slide 6&quot;/&gt;&lt;property id=&quot;20307&quot; value=&quot;311&quot;/&gt;&lt;/object&gt;&lt;object type=&quot;3&quot; unique_id=&quot;21012&quot;&gt;&lt;property id=&quot;20148&quot; value=&quot;5&quot;/&gt;&lt;property id=&quot;20300&quot; value=&quot;Slide 8&quot;/&gt;&lt;property id=&quot;20307&quot; value=&quot;312&quot;/&gt;&lt;/object&gt;&lt;object type=&quot;3&quot; unique_id=&quot;21157&quot;&gt;&lt;property id=&quot;20148&quot; value=&quot;5&quot;/&gt;&lt;property id=&quot;20300&quot; value=&quot;Slide 10&quot;/&gt;&lt;property id=&quot;20307&quot; value=&quot;313&quot;/&gt;&lt;/object&gt;&lt;object type=&quot;3&quot; unique_id=&quot;21844&quot;&gt;&lt;property id=&quot;20148&quot; value=&quot;5&quot;/&gt;&lt;property id=&quot;20300&quot; value=&quot;Slide 9&quot;/&gt;&lt;property id=&quot;20307&quot; value=&quot;314&quot;/&gt;&lt;/object&gt;&lt;object type=&quot;3&quot; unique_id=&quot;22045&quot;&gt;&lt;property id=&quot;20148&quot; value=&quot;5&quot;/&gt;&lt;property id=&quot;20300&quot; value=&quot;Slide 11&quot;/&gt;&lt;property id=&quot;20307&quot; value=&quot;315&quot;/&gt;&lt;/object&gt;&lt;object type=&quot;3&quot; unique_id=&quot;22046&quot;&gt;&lt;property id=&quot;20148&quot; value=&quot;5&quot;/&gt;&lt;property id=&quot;20300&quot; value=&quot;Slide 12&quot;/&gt;&lt;property id=&quot;20307&quot; value=&quot;316&quot;/&gt;&lt;/object&gt;&lt;object type=&quot;3&quot; unique_id=&quot;28115&quot;&gt;&lt;property id=&quot;20148&quot; value=&quot;5&quot;/&gt;&lt;property id=&quot;20300&quot; value=&quot;Slide 15&quot;/&gt;&lt;property id=&quot;20307&quot; value=&quot;317&quot;/&gt;&lt;/object&gt;&lt;object type=&quot;3&quot; unique_id=&quot;28116&quot;&gt;&lt;property id=&quot;20148&quot; value=&quot;5&quot;/&gt;&lt;property id=&quot;20300&quot; value=&quot;Slide 16&quot;/&gt;&lt;property id=&quot;20307&quot; value=&quot;318&quot;/&gt;&lt;/object&gt;&lt;object type=&quot;3&quot; unique_id=&quot;28117&quot;&gt;&lt;property id=&quot;20148&quot; value=&quot;5&quot;/&gt;&lt;property id=&quot;20300&quot; value=&quot;Slide 17&quot;/&gt;&lt;property id=&quot;20307&quot; value=&quot;319&quot;/&gt;&lt;/object&gt;&lt;object type=&quot;3&quot; unique_id=&quot;28156&quot;&gt;&lt;property id=&quot;20148&quot; value=&quot;5&quot;/&gt;&lt;property id=&quot;20300&quot; value=&quot;Slide 18&quot;/&gt;&lt;property id=&quot;20307&quot; value=&quot;320&quot;/&gt;&lt;/object&gt;&lt;object type=&quot;3&quot; unique_id=&quot;28237&quot;&gt;&lt;property id=&quot;20148&quot; value=&quot;5&quot;/&gt;&lt;property id=&quot;20300&quot; value=&quot;Slide 19&quot;/&gt;&lt;property id=&quot;20307&quot; value=&quot;32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f(5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9"/>
  <p:tag name="PICTUREFILESIZE" val="78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2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60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0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5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52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1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18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1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81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c)} $\displaystyle{\lim_{x\to1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343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4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5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e)} $\displaystyle{\lim_{x\to4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7"/>
  <p:tag name="PICTUREFILESIZE" val="1479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f)} $\displaystyle{\lim_{x\to4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2"/>
  <p:tag name="PICTUREFILESIZE" val="133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Use} the graph of $f$ given below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2678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Show} a graph of a function $h$ {\color[rgb]{0,.8,0}s.t.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7"/>
  <p:tag name="PICTUREFILESIZE" val="2535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1^-}h(x)=5}$, \quad&#10;$\displaystyle{\lim_{x\to1^+}h(x)=6}$, \quad&#10;$\displaystyle{h(1)=7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4"/>
  <p:tag name="PICTUREFILESIZE" val="3298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4}h(x)=3}$, \quad&#10;$\displaystyle{h(4)=2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1972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3^-}h(x)=-\infty,\qquad\lim_{x\to3^+}h(x)=\infty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0"/>
  <p:tag name="PICTUREFILESIZE" val="2829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lim_{x\to-\infty}h(x)=-3}$ \quad{\color[rgb]{0,.8,0}and}\quad&#10;$\displaystyle{\lim_{x\to\infty}h(x)=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006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-1)$, $g(-0.1)$, $g(-0.01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259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g(1)$, $g(0.1)$ and $g(0.0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198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ind the value of each quantity, {\color[rgb]{0,.8,0}if} it&#10;{\color[rgb]{0,.8,0}exists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9"/>
  <p:tag name="PICTUREFILESIZE" val="3117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uess} $\displaystyle{\lim_{t\to0}g(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1550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t)=8\left[\frac{1-\cos t}{t^2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2398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ive} your answers to six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4"/>
  <p:tag name="PICTUREFILESIZE" val="3104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-}\frac{2x+3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2646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^+}\frac{2x+3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2"/>
  <p:tag name="PICTUREFILESIZE" val="270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a)} $\displaystyle{\lim_{x\to1^-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6"/>
  <p:tag name="PICTUREFILESIZE" val="1418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1}\frac{2x+3}{(x-1)^2}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2633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or explain} why the limi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9"/>
  <p:tag name="PICTUREFILESIZE" val="1889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does not exist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7"/>
  <p:tag name="PICTUREFILESIZE" val="1138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b)} $\displaystyle{\lim_{x\to1^+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9"/>
  <p:tag name="PICTUREFILESIZE" val="1481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(d)} $\displaystyle{\lim_{x\to5}\,f(x)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404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11</Words>
  <Application>Microsoft Office PowerPoint</Application>
  <PresentationFormat>On-screen Show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674</cp:revision>
  <dcterms:created xsi:type="dcterms:W3CDTF">2008-09-20T13:47:00Z</dcterms:created>
  <dcterms:modified xsi:type="dcterms:W3CDTF">2013-10-15T17:54:15Z</dcterms:modified>
</cp:coreProperties>
</file>