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73" r:id="rId6"/>
    <p:sldId id="272" r:id="rId7"/>
    <p:sldId id="275" r:id="rId8"/>
    <p:sldId id="265" r:id="rId9"/>
    <p:sldId id="269" r:id="rId10"/>
    <p:sldId id="276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2817" autoAdjust="0"/>
  </p:normalViewPr>
  <p:slideViewPr>
    <p:cSldViewPr>
      <p:cViewPr varScale="1">
        <p:scale>
          <a:sx n="78" d="100"/>
          <a:sy n="78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04E7041-CF28-489B-B382-F3CAA6F6DF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6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C69B2-09BB-42BE-AE76-8C87AE4691FE}" type="slidenum">
              <a:rPr lang="en-US"/>
              <a:pPr/>
              <a:t>1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99C35-3005-4713-A416-6A04FC80A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F616-D363-43BD-8BB1-B6548FC17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AC012-1209-4BCE-AA98-C908B002E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E34DA-55F5-4684-93C5-71BD6B636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A88E-75B6-4155-B08F-767F2EB64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CFACE-138F-4E44-8B2A-23B1C6550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2834-1549-46CF-B397-808B3F1BF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9600-6A21-4EF6-BB3E-380D7A6C7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8B145-21F1-4EED-B606-6C56395F7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C733C-EBA4-4FC0-B46C-C4DFBD113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86369-297F-42A9-9340-6C2B429AB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1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F7A742-56A3-4458-B8C2-A121B2AFF9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53.png"/><Relationship Id="rId18" Type="http://schemas.openxmlformats.org/officeDocument/2006/relationships/image" Target="../media/image23.png"/><Relationship Id="rId3" Type="http://schemas.openxmlformats.org/officeDocument/2006/relationships/tags" Target="../tags/tag96.xml"/><Relationship Id="rId21" Type="http://schemas.openxmlformats.org/officeDocument/2006/relationships/image" Target="../media/image32.png"/><Relationship Id="rId7" Type="http://schemas.openxmlformats.org/officeDocument/2006/relationships/tags" Target="../tags/tag10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.png"/><Relationship Id="rId2" Type="http://schemas.openxmlformats.org/officeDocument/2006/relationships/tags" Target="../tags/tag95.xml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image" Target="../media/image55.png"/><Relationship Id="rId10" Type="http://schemas.openxmlformats.org/officeDocument/2006/relationships/tags" Target="../tags/tag103.xml"/><Relationship Id="rId19" Type="http://schemas.openxmlformats.org/officeDocument/2006/relationships/image" Target="../media/image57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54.png"/><Relationship Id="rId2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8.png"/><Relationship Id="rId1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8.xml"/><Relationship Id="rId16" Type="http://schemas.openxmlformats.org/officeDocument/2006/relationships/image" Target="../media/image11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6.png"/><Relationship Id="rId5" Type="http://schemas.openxmlformats.org/officeDocument/2006/relationships/tags" Target="../tags/tag1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6.png"/><Relationship Id="rId5" Type="http://schemas.openxmlformats.org/officeDocument/2006/relationships/tags" Target="../tags/tag20.xml"/><Relationship Id="rId10" Type="http://schemas.openxmlformats.org/officeDocument/2006/relationships/image" Target="../media/image15.png"/><Relationship Id="rId4" Type="http://schemas.openxmlformats.org/officeDocument/2006/relationships/tags" Target="../tags/tag19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19.png"/><Relationship Id="rId18" Type="http://schemas.openxmlformats.org/officeDocument/2006/relationships/image" Target="../media/image5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23.xml"/><Relationship Id="rId16" Type="http://schemas.openxmlformats.org/officeDocument/2006/relationships/image" Target="../media/image22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7.png"/><Relationship Id="rId5" Type="http://schemas.openxmlformats.org/officeDocument/2006/relationships/tags" Target="../tags/tag26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26.png"/><Relationship Id="rId18" Type="http://schemas.openxmlformats.org/officeDocument/2006/relationships/image" Target="../media/image5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25.png"/><Relationship Id="rId17" Type="http://schemas.openxmlformats.org/officeDocument/2006/relationships/image" Target="../media/image23.png"/><Relationship Id="rId2" Type="http://schemas.openxmlformats.org/officeDocument/2006/relationships/tags" Target="../tags/tag32.xml"/><Relationship Id="rId16" Type="http://schemas.openxmlformats.org/officeDocument/2006/relationships/image" Target="../media/image22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24.png"/><Relationship Id="rId5" Type="http://schemas.openxmlformats.org/officeDocument/2006/relationships/tags" Target="../tags/tag35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42.xml"/><Relationship Id="rId21" Type="http://schemas.openxmlformats.org/officeDocument/2006/relationships/image" Target="../media/image32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31.png"/><Relationship Id="rId2" Type="http://schemas.openxmlformats.org/officeDocument/2006/relationships/tags" Target="../tags/tag41.xml"/><Relationship Id="rId16" Type="http://schemas.openxmlformats.org/officeDocument/2006/relationships/image" Target="../media/image30.png"/><Relationship Id="rId20" Type="http://schemas.openxmlformats.org/officeDocument/2006/relationships/image" Target="../media/image23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29.png"/><Relationship Id="rId10" Type="http://schemas.openxmlformats.org/officeDocument/2006/relationships/tags" Target="../tags/tag49.xml"/><Relationship Id="rId19" Type="http://schemas.openxmlformats.org/officeDocument/2006/relationships/image" Target="../media/image22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28.png"/><Relationship Id="rId2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36.png"/><Relationship Id="rId3" Type="http://schemas.openxmlformats.org/officeDocument/2006/relationships/tags" Target="../tags/tag54.xml"/><Relationship Id="rId21" Type="http://schemas.openxmlformats.org/officeDocument/2006/relationships/image" Target="../media/image32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35.png"/><Relationship Id="rId2" Type="http://schemas.openxmlformats.org/officeDocument/2006/relationships/tags" Target="../tags/tag53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image" Target="../media/image33.png"/><Relationship Id="rId10" Type="http://schemas.openxmlformats.org/officeDocument/2006/relationships/tags" Target="../tags/tag61.xml"/><Relationship Id="rId19" Type="http://schemas.openxmlformats.org/officeDocument/2006/relationships/image" Target="../media/image37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../media/image39.png"/><Relationship Id="rId26" Type="http://schemas.openxmlformats.org/officeDocument/2006/relationships/image" Target="../media/image5.png"/><Relationship Id="rId3" Type="http://schemas.openxmlformats.org/officeDocument/2006/relationships/tags" Target="../tags/tag67.xml"/><Relationship Id="rId21" Type="http://schemas.openxmlformats.org/officeDocument/2006/relationships/image" Target="../media/image42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5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image" Target="../media/image41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32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44.png"/><Relationship Id="rId10" Type="http://schemas.openxmlformats.org/officeDocument/2006/relationships/tags" Target="../tags/tag74.xml"/><Relationship Id="rId19" Type="http://schemas.openxmlformats.org/officeDocument/2006/relationships/image" Target="../media/image40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image" Target="../media/image49.png"/><Relationship Id="rId3" Type="http://schemas.openxmlformats.org/officeDocument/2006/relationships/tags" Target="../tags/tag83.xml"/><Relationship Id="rId21" Type="http://schemas.openxmlformats.org/officeDocument/2006/relationships/image" Target="../media/image22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image" Target="../media/image48.png"/><Relationship Id="rId25" Type="http://schemas.openxmlformats.org/officeDocument/2006/relationships/image" Target="../media/image5.png"/><Relationship Id="rId2" Type="http://schemas.openxmlformats.org/officeDocument/2006/relationships/tags" Target="../tags/tag82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image" Target="../media/image52.png"/><Relationship Id="rId5" Type="http://schemas.openxmlformats.org/officeDocument/2006/relationships/tags" Target="../tags/tag85.xml"/><Relationship Id="rId15" Type="http://schemas.openxmlformats.org/officeDocument/2006/relationships/image" Target="../media/image46.png"/><Relationship Id="rId23" Type="http://schemas.openxmlformats.org/officeDocument/2006/relationships/image" Target="../media/image20.png"/><Relationship Id="rId10" Type="http://schemas.openxmlformats.org/officeDocument/2006/relationships/tags" Target="../tags/tag90.xml"/><Relationship Id="rId19" Type="http://schemas.openxmlformats.org/officeDocument/2006/relationships/image" Target="../media/image50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F6E8982F-5E3F-41AB-A5D4-0F25F1868A4D}" type="slidenum">
              <a:rPr lang="en-US"/>
              <a:pPr/>
              <a:t>1</a:t>
            </a:fld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Limit problems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62" y="4213243"/>
            <a:ext cx="7273748" cy="297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520781"/>
            <a:ext cx="7389804" cy="28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800600"/>
            <a:ext cx="6943765" cy="29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5107077"/>
            <a:ext cx="1884737" cy="247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484" y="64718"/>
            <a:ext cx="4987386" cy="869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809" y="2197704"/>
            <a:ext cx="8084105" cy="434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4585833"/>
            <a:ext cx="8481936" cy="340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964" y="1682125"/>
            <a:ext cx="7688510" cy="340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38" y="3541189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60" y="4585833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379297"/>
            <a:ext cx="1644038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3457447"/>
            <a:ext cx="4589719" cy="566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8260" y="3559884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6008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5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52400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5924" y="139874"/>
            <a:ext cx="2531276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4455" y="128392"/>
            <a:ext cx="2436487" cy="5666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011" y="990600"/>
            <a:ext cx="2323189" cy="566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6723" y="978074"/>
            <a:ext cx="3645677" cy="566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96" y="2057400"/>
            <a:ext cx="8106686" cy="56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493" y="3076396"/>
            <a:ext cx="5538329" cy="1304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778" y="139874"/>
            <a:ext cx="6498822" cy="35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09600"/>
            <a:ext cx="5780953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99" y="1398961"/>
            <a:ext cx="8122612" cy="1379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451" y="659704"/>
            <a:ext cx="5405128" cy="983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40" y="2509865"/>
            <a:ext cx="5442165" cy="982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451" y="4330874"/>
            <a:ext cx="5178382" cy="9830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037003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97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8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037003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257" y="659704"/>
            <a:ext cx="5405516" cy="983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35" y="2509791"/>
            <a:ext cx="5442176" cy="982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257" y="4330874"/>
            <a:ext cx="5178770" cy="983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97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5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037003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305" y="673274"/>
            <a:ext cx="5252425" cy="963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305" y="2508981"/>
            <a:ext cx="5289814" cy="944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305" y="4343400"/>
            <a:ext cx="5025712" cy="944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6926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1400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264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97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9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732" y="685800"/>
            <a:ext cx="7008641" cy="9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732" y="2489548"/>
            <a:ext cx="4686308" cy="869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732" y="4330874"/>
            <a:ext cx="4686684" cy="869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2" y="1034863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" y="282193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466423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758071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06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094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47211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3126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1107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4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183" y="680653"/>
            <a:ext cx="5291337" cy="9070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182" y="2501030"/>
            <a:ext cx="5801928" cy="907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371" y="4293296"/>
            <a:ext cx="6009435" cy="926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584" y="102552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19" y="2854254"/>
            <a:ext cx="1644026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16" y="4674631"/>
            <a:ext cx="1644029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758071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06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094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982094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806557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637906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6429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28237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86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39874"/>
            <a:ext cx="5478372" cy="35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33" y="685800"/>
            <a:ext cx="8445162" cy="850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651" y="1994770"/>
            <a:ext cx="4213453" cy="1000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029" y="3822526"/>
            <a:ext cx="4174543" cy="100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029" y="5651326"/>
            <a:ext cx="3947828" cy="1000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2345248"/>
            <a:ext cx="1644035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896" y="239616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518" y="4165948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2817" y="6064466"/>
            <a:ext cx="283808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0" y="152400"/>
            <a:ext cx="1644032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62875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319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4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19842&quot;&gt;&lt;property id=&quot;20148&quot; value=&quot;5&quot;/&gt;&lt;property id=&quot;20300&quot; value=&quot;Slide 2&quot;/&gt;&lt;property id=&quot;20307&quot; value=&quot;303&quot;/&gt;&lt;/object&gt;&lt;object type=&quot;3&quot; unique_id=&quot;22217&quot;&gt;&lt;property id=&quot;20148&quot; value=&quot;5&quot;/&gt;&lt;property id=&quot;20300&quot; value=&quot;Slide 5&quot;/&gt;&lt;property id=&quot;20307&quot; value=&quot;318&quot;/&gt;&lt;/object&gt;&lt;object type=&quot;3&quot; unique_id=&quot;22218&quot;&gt;&lt;property id=&quot;20148&quot; value=&quot;5&quot;/&gt;&lt;property id=&quot;20300&quot; value=&quot;Slide 7&quot;/&gt;&lt;property id=&quot;20307&quot; value=&quot;319&quot;/&gt;&lt;/object&gt;&lt;object type=&quot;3&quot; unique_id=&quot;22220&quot;&gt;&lt;property id=&quot;20148&quot; value=&quot;5&quot;/&gt;&lt;property id=&quot;20300&quot; value=&quot;Slide 15&quot;/&gt;&lt;property id=&quot;20307&quot; value=&quot;320&quot;/&gt;&lt;/object&gt;&lt;object type=&quot;3&quot; unique_id=&quot;23398&quot;&gt;&lt;property id=&quot;20148&quot; value=&quot;5&quot;/&gt;&lt;property id=&quot;20300&quot; value=&quot;Slide 4&quot;/&gt;&lt;property id=&quot;20307&quot; value=&quot;332&quot;/&gt;&lt;/object&gt;&lt;object type=&quot;3&quot; unique_id=&quot;25342&quot;&gt;&lt;property id=&quot;20148&quot; value=&quot;5&quot;/&gt;&lt;property id=&quot;20300&quot; value=&quot;Slide 3&quot;/&gt;&lt;property id=&quot;20307&quot; value=&quot;344&quot;/&gt;&lt;/object&gt;&lt;object type=&quot;3&quot; unique_id=&quot;25952&quot;&gt;&lt;property id=&quot;20148&quot; value=&quot;5&quot;/&gt;&lt;property id=&quot;20300&quot; value=&quot;Slide 14&quot;/&gt;&lt;property id=&quot;20307&quot; value=&quot;348&quot;/&gt;&lt;/object&gt;&lt;object type=&quot;3&quot; unique_id=&quot;26409&quot;&gt;&lt;property id=&quot;20148&quot; value=&quot;5&quot;/&gt;&lt;property id=&quot;20300&quot; value=&quot;Slide 18&quot;/&gt;&lt;property id=&quot;20307&quot; value=&quot;349&quot;/&gt;&lt;/object&gt;&lt;object type=&quot;3&quot; unique_id=&quot;26527&quot;&gt;&lt;property id=&quot;20148&quot; value=&quot;5&quot;/&gt;&lt;property id=&quot;20300&quot; value=&quot;Slide 9&quot;/&gt;&lt;property id=&quot;20307&quot; value=&quot;350&quot;/&gt;&lt;/object&gt;&lt;object type=&quot;3&quot; unique_id=&quot;26528&quot;&gt;&lt;property id=&quot;20148&quot; value=&quot;5&quot;/&gt;&lt;property id=&quot;20300&quot; value=&quot;Slide 20&quot;/&gt;&lt;property id=&quot;20307&quot; value=&quot;351&quot;/&gt;&lt;/object&gt;&lt;object type=&quot;3&quot; unique_id=&quot;26693&quot;&gt;&lt;property id=&quot;20148&quot; value=&quot;5&quot;/&gt;&lt;property id=&quot;20300&quot; value=&quot;Slide 21&quot;/&gt;&lt;property id=&quot;20307&quot; value=&quot;352&quot;/&gt;&lt;/object&gt;&lt;object type=&quot;3&quot; unique_id=&quot;27030&quot;&gt;&lt;property id=&quot;20148&quot; value=&quot;5&quot;/&gt;&lt;property id=&quot;20300&quot; value=&quot;Slide 10&quot;/&gt;&lt;property id=&quot;20307&quot; value=&quot;353&quot;/&gt;&lt;/object&gt;&lt;object type=&quot;3&quot; unique_id=&quot;27031&quot;&gt;&lt;property id=&quot;20148&quot; value=&quot;5&quot;/&gt;&lt;property id=&quot;20300&quot; value=&quot;Slide 11&quot;/&gt;&lt;property id=&quot;20307&quot; value=&quot;354&quot;/&gt;&lt;/object&gt;&lt;object type=&quot;3&quot; unique_id=&quot;27032&quot;&gt;&lt;property id=&quot;20148&quot; value=&quot;5&quot;/&gt;&lt;property id=&quot;20300&quot; value=&quot;Slide 12&quot;/&gt;&lt;property id=&quot;20307&quot; value=&quot;355&quot;/&gt;&lt;/object&gt;&lt;object type=&quot;3&quot; unique_id=&quot;27033&quot;&gt;&lt;property id=&quot;20148&quot; value=&quot;5&quot;/&gt;&lt;property id=&quot;20300&quot; value=&quot;Slide 13&quot;/&gt;&lt;property id=&quot;20307&quot; value=&quot;356&quot;/&gt;&lt;/object&gt;&lt;object type=&quot;3&quot; unique_id=&quot;27800&quot;&gt;&lt;property id=&quot;20148&quot; value=&quot;5&quot;/&gt;&lt;property id=&quot;20300&quot; value=&quot;Slide 8&quot;/&gt;&lt;property id=&quot;20307&quot; value=&quot;359&quot;/&gt;&lt;/object&gt;&lt;object type=&quot;3&quot; unique_id=&quot;45366&quot;&gt;&lt;property id=&quot;20148&quot; value=&quot;5&quot;/&gt;&lt;property id=&quot;20300&quot; value=&quot;Slide 22&quot;/&gt;&lt;property id=&quot;20307&quot; value=&quot;367&quot;/&gt;&lt;/object&gt;&lt;object type=&quot;3&quot; unique_id=&quot;45367&quot;&gt;&lt;property id=&quot;20148&quot; value=&quot;5&quot;/&gt;&lt;property id=&quot;20300&quot; value=&quot;Slide 23&quot;/&gt;&lt;property id=&quot;20307&quot; value=&quot;368&quot;/&gt;&lt;/object&gt;&lt;object type=&quot;3&quot; unique_id=&quot;45583&quot;&gt;&lt;property id=&quot;20148&quot; value=&quot;5&quot;/&gt;&lt;property id=&quot;20300&quot; value=&quot;Slide 24&quot;/&gt;&lt;property id=&quot;20307&quot; value=&quot;371&quot;/&gt;&lt;/object&gt;&lt;object type=&quot;3&quot; unique_id=&quot;46132&quot;&gt;&lt;property id=&quot;20148&quot; value=&quot;5&quot;/&gt;&lt;property id=&quot;20300&quot; value=&quot;Slide 16&quot;/&gt;&lt;property id=&quot;20307&quot; value=&quot;374&quot;/&gt;&lt;/object&gt;&lt;object type=&quot;3&quot; unique_id=&quot;46133&quot;&gt;&lt;property id=&quot;20148&quot; value=&quot;5&quot;/&gt;&lt;property id=&quot;20300&quot; value=&quot;Slide 17&quot;/&gt;&lt;property id=&quot;20307&quot; value=&quot;375&quot;/&gt;&lt;/object&gt;&lt;object type=&quot;3&quot; unique_id=&quot;46476&quot;&gt;&lt;property id=&quot;20148&quot; value=&quot;5&quot;/&gt;&lt;property id=&quot;20300&quot; value=&quot;Slide 19&quot;/&gt;&lt;property id=&quot;20307&quot; value=&quot;376&quot;/&gt;&lt;/object&gt;&lt;object type=&quot;3&quot; unique_id=&quot;46941&quot;&gt;&lt;property id=&quot;20148&quot; value=&quot;5&quot;/&gt;&lt;property id=&quot;20300&quot; value=&quot;Slide 6&quot;/&gt;&lt;property id=&quot;20307&quot; value=&quot;3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t\to5}\,u(t)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57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5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L:=\lim_{a\to0}\,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62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t\to5}\,v(t)=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$\displaystyle{\lim_{t\to5}\,w(t)=-8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2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&#10;$\displaystyle{\lim_{t\to5}\,3[u(t)]-4[v(t)]+5[w(t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86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Compute}&#10;$\displaystyle{\lim_{t\to5}\,\frac{[u(t)]\sqrt[3]{w(t)}}{\sqrt{v(t)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407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properties of limit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3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laining each step, 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9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361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u\to2}\quad\left(&#10;\left[\frac{\sqrt[4]{8+u^3}}{2u-\sqrt{7+u}}\right]+&#10;2(u+6)^{4/3}-8\right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584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^-}\frac{x^2-8x+15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312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^+}\frac{x^2-8x+15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3184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}\frac{x^2-8x+15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09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 It has not been covered y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2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4^-}\frac{x^2-8x+15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312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4^+}\frac{x^2-8x+15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319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4}\frac{x^2-8x+15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11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imilarly, techniques of differentiation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195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s\to-2^-}\frac{s^2-2s-8}{s+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589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s\to-2^+}\frac{s^2-2s-8}{s+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5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s\to-2}\frac{s^2-2s-8}{s+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54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navail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70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q\to4^-}\frac{(q-2)(q-4)^5(q-5)}{(q-4)^7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388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t\to2}\frac{\sqrt{t+1}-3}{t-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468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t\to2}\frac{\sqrt{t+7}-3}{t-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465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h\to0}\frac{(3+h)^4-3^4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824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h\to0}\frac{(2+h)^{-1}-2^{-1}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80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h\to0}\frac{(5+h)^{1/2}-5^{1/2}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17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5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2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queez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2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&#10;$\displaystyle{\lim_{x\to0^+}&#10;\left[x^3+x+\sqrt{x}\right]\left[\cos\left(\frac{3}{x}\right)\right]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4695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^+}\frac{x^2-4}{|x-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559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^-}\frac{x^2-4}{|x-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510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}\frac{x^2-4}{|x-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47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4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ppose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0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a)=\frac{5-\sqrt{25-16a}}{2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23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f(a)$ is a solution to $ax^2-5x+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81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&#10;$x\!=\!L$ is the sol'n to $-5x+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70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Quadratic Equation, we see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56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7404</TotalTime>
  <Words>14</Words>
  <Application>Microsoft Office PowerPoint</Application>
  <PresentationFormat>On-screen Show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810</cp:revision>
  <dcterms:created xsi:type="dcterms:W3CDTF">2008-09-20T13:47:00Z</dcterms:created>
  <dcterms:modified xsi:type="dcterms:W3CDTF">2013-10-15T17:54:11Z</dcterms:modified>
</cp:coreProperties>
</file>