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76" r:id="rId4"/>
    <p:sldId id="265" r:id="rId5"/>
    <p:sldId id="274" r:id="rId6"/>
    <p:sldId id="273" r:id="rId7"/>
    <p:sldId id="266" r:id="rId8"/>
    <p:sldId id="268" r:id="rId9"/>
    <p:sldId id="275" r:id="rId10"/>
    <p:sldId id="270" r:id="rId11"/>
    <p:sldId id="27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96891" autoAdjust="0"/>
  </p:normalViewPr>
  <p:slideViewPr>
    <p:cSldViewPr>
      <p:cViewPr varScale="1">
        <p:scale>
          <a:sx n="78" d="100"/>
          <a:sy n="78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D3F21-033D-4F04-92ED-41896C7E0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43F4-F74A-4D48-B1BA-0AE03C280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C982-D9DE-4DDF-B6D5-EC6B57B5A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55A2-D75D-401E-BC76-0176828BA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79771-6563-4D1F-8B74-D1C9126B8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C281-B203-4CEE-A55C-ADE0DB01E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F5EE2-5426-4480-91D6-4ED9926F4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688C-002D-4BA2-B60A-0B471030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AAE9-0FD8-4115-BB4C-6CA29C98D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02587-6C1E-4E08-919A-8857DCFC5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8AF7-7442-47D7-93F4-BC4AABD54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D9B1F-7AA1-4CAF-91C5-46AFACF76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A7EBA4-7AB3-43F1-8F88-800A1C49A1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tags" Target="../tags/tag142.xml"/><Relationship Id="rId21" Type="http://schemas.openxmlformats.org/officeDocument/2006/relationships/image" Target="../media/image82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tags" Target="../tags/tag141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85.png"/><Relationship Id="rId5" Type="http://schemas.openxmlformats.org/officeDocument/2006/relationships/tags" Target="../tags/tag14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4.png"/><Relationship Id="rId10" Type="http://schemas.openxmlformats.org/officeDocument/2006/relationships/tags" Target="../tags/tag149.xml"/><Relationship Id="rId19" Type="http://schemas.openxmlformats.org/officeDocument/2006/relationships/image" Target="../media/image80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83.png"/><Relationship Id="rId27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2.png"/><Relationship Id="rId2" Type="http://schemas.openxmlformats.org/officeDocument/2006/relationships/tags" Target="../tags/tag155.xml"/><Relationship Id="rId16" Type="http://schemas.openxmlformats.org/officeDocument/2006/relationships/image" Target="../media/image91.png"/><Relationship Id="rId20" Type="http://schemas.openxmlformats.org/officeDocument/2006/relationships/image" Target="../media/image1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image" Target="../media/image90.png"/><Relationship Id="rId10" Type="http://schemas.openxmlformats.org/officeDocument/2006/relationships/tags" Target="../tags/tag163.xml"/><Relationship Id="rId19" Type="http://schemas.openxmlformats.org/officeDocument/2006/relationships/image" Target="../media/image94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24.png"/><Relationship Id="rId3" Type="http://schemas.openxmlformats.org/officeDocument/2006/relationships/tags" Target="../tags/tag31.xml"/><Relationship Id="rId21" Type="http://schemas.openxmlformats.org/officeDocument/2006/relationships/image" Target="../media/image27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23.png"/><Relationship Id="rId25" Type="http://schemas.openxmlformats.org/officeDocument/2006/relationships/image" Target="../media/image1.png"/><Relationship Id="rId2" Type="http://schemas.openxmlformats.org/officeDocument/2006/relationships/tags" Target="../tags/tag30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30.png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.png"/><Relationship Id="rId10" Type="http://schemas.openxmlformats.org/officeDocument/2006/relationships/tags" Target="../tags/tag38.xml"/><Relationship Id="rId19" Type="http://schemas.openxmlformats.org/officeDocument/2006/relationships/image" Target="../media/image25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45.xml"/><Relationship Id="rId21" Type="http://schemas.openxmlformats.org/officeDocument/2006/relationships/image" Target="../media/image33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36.png"/><Relationship Id="rId33" Type="http://schemas.openxmlformats.org/officeDocument/2006/relationships/image" Target="../media/image1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32.png"/><Relationship Id="rId29" Type="http://schemas.openxmlformats.org/officeDocument/2006/relationships/image" Target="../media/image3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5.png"/><Relationship Id="rId32" Type="http://schemas.openxmlformats.org/officeDocument/2006/relationships/image" Target="../media/image42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35.png"/><Relationship Id="rId28" Type="http://schemas.openxmlformats.org/officeDocument/2006/relationships/image" Target="../media/image38.png"/><Relationship Id="rId10" Type="http://schemas.openxmlformats.org/officeDocument/2006/relationships/tags" Target="../tags/tag52.xml"/><Relationship Id="rId19" Type="http://schemas.openxmlformats.org/officeDocument/2006/relationships/image" Target="../media/image31.png"/><Relationship Id="rId31" Type="http://schemas.openxmlformats.org/officeDocument/2006/relationships/image" Target="../media/image41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34.png"/><Relationship Id="rId27" Type="http://schemas.openxmlformats.org/officeDocument/2006/relationships/image" Target="../media/image16.png"/><Relationship Id="rId30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3" Type="http://schemas.openxmlformats.org/officeDocument/2006/relationships/tags" Target="../tags/tag62.xml"/><Relationship Id="rId21" Type="http://schemas.openxmlformats.org/officeDocument/2006/relationships/image" Target="../media/image4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45.png"/><Relationship Id="rId2" Type="http://schemas.openxmlformats.org/officeDocument/2006/relationships/tags" Target="../tags/tag61.xml"/><Relationship Id="rId16" Type="http://schemas.openxmlformats.org/officeDocument/2006/relationships/image" Target="../media/image5.png"/><Relationship Id="rId20" Type="http://schemas.openxmlformats.org/officeDocument/2006/relationships/image" Target="../media/image4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1.png"/><Relationship Id="rId5" Type="http://schemas.openxmlformats.org/officeDocument/2006/relationships/tags" Target="../tags/tag64.xml"/><Relationship Id="rId15" Type="http://schemas.openxmlformats.org/officeDocument/2006/relationships/image" Target="../media/image44.png"/><Relationship Id="rId23" Type="http://schemas.openxmlformats.org/officeDocument/2006/relationships/image" Target="../media/image49.png"/><Relationship Id="rId10" Type="http://schemas.openxmlformats.org/officeDocument/2006/relationships/tags" Target="../tags/tag69.xml"/><Relationship Id="rId19" Type="http://schemas.openxmlformats.org/officeDocument/2006/relationships/image" Target="../media/image1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3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3" Type="http://schemas.openxmlformats.org/officeDocument/2006/relationships/tags" Target="../tags/tag74.xml"/><Relationship Id="rId21" Type="http://schemas.openxmlformats.org/officeDocument/2006/relationships/image" Target="../media/image47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51.png"/><Relationship Id="rId2" Type="http://schemas.openxmlformats.org/officeDocument/2006/relationships/tags" Target="../tags/tag73.xml"/><Relationship Id="rId16" Type="http://schemas.openxmlformats.org/officeDocument/2006/relationships/image" Target="../media/image5.png"/><Relationship Id="rId20" Type="http://schemas.openxmlformats.org/officeDocument/2006/relationships/image" Target="../media/image52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1.png"/><Relationship Id="rId5" Type="http://schemas.openxmlformats.org/officeDocument/2006/relationships/tags" Target="../tags/tag76.xml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tags" Target="../tags/tag81.xml"/><Relationship Id="rId19" Type="http://schemas.openxmlformats.org/officeDocument/2006/relationships/image" Target="../media/image16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0.png"/><Relationship Id="rId2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55.png"/><Relationship Id="rId39" Type="http://schemas.openxmlformats.org/officeDocument/2006/relationships/image" Target="../media/image1.pn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image" Target="../media/image60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54.png"/><Relationship Id="rId33" Type="http://schemas.openxmlformats.org/officeDocument/2006/relationships/image" Target="../media/image59.png"/><Relationship Id="rId38" Type="http://schemas.openxmlformats.org/officeDocument/2006/relationships/image" Target="../media/image63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16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53.png"/><Relationship Id="rId32" Type="http://schemas.openxmlformats.org/officeDocument/2006/relationships/image" Target="../media/image20.png"/><Relationship Id="rId37" Type="http://schemas.openxmlformats.org/officeDocument/2006/relationships/image" Target="../media/image62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6.png"/><Relationship Id="rId36" Type="http://schemas.openxmlformats.org/officeDocument/2006/relationships/image" Target="../media/image46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58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image" Target="../media/image5.png"/><Relationship Id="rId30" Type="http://schemas.openxmlformats.org/officeDocument/2006/relationships/image" Target="../media/image57.png"/><Relationship Id="rId35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67.png"/><Relationship Id="rId3" Type="http://schemas.openxmlformats.org/officeDocument/2006/relationships/tags" Target="../tags/tag10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66.png"/><Relationship Id="rId33" Type="http://schemas.openxmlformats.org/officeDocument/2006/relationships/image" Target="../media/image19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image" Target="../media/image15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65.png"/><Relationship Id="rId32" Type="http://schemas.openxmlformats.org/officeDocument/2006/relationships/image" Target="../media/image18.png"/><Relationship Id="rId37" Type="http://schemas.openxmlformats.org/officeDocument/2006/relationships/image" Target="../media/image1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32.png"/><Relationship Id="rId28" Type="http://schemas.openxmlformats.org/officeDocument/2006/relationships/image" Target="../media/image68.png"/><Relationship Id="rId36" Type="http://schemas.openxmlformats.org/officeDocument/2006/relationships/image" Target="../media/image69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17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64.png"/><Relationship Id="rId27" Type="http://schemas.openxmlformats.org/officeDocument/2006/relationships/image" Target="../media/image5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image" Target="../media/image44.png"/><Relationship Id="rId26" Type="http://schemas.openxmlformats.org/officeDocument/2006/relationships/image" Target="../media/image75.png"/><Relationship Id="rId3" Type="http://schemas.openxmlformats.org/officeDocument/2006/relationships/tags" Target="../tags/tag128.xml"/><Relationship Id="rId21" Type="http://schemas.openxmlformats.org/officeDocument/2006/relationships/image" Target="../media/image74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71.png"/><Relationship Id="rId25" Type="http://schemas.openxmlformats.org/officeDocument/2006/relationships/image" Target="../media/image16.png"/><Relationship Id="rId2" Type="http://schemas.openxmlformats.org/officeDocument/2006/relationships/tags" Target="../tags/tag127.xml"/><Relationship Id="rId16" Type="http://schemas.openxmlformats.org/officeDocument/2006/relationships/image" Target="../media/image70.png"/><Relationship Id="rId20" Type="http://schemas.openxmlformats.org/officeDocument/2006/relationships/image" Target="../media/image73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15.png"/><Relationship Id="rId5" Type="http://schemas.openxmlformats.org/officeDocument/2006/relationships/tags" Target="../tags/tag13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8.png"/><Relationship Id="rId28" Type="http://schemas.openxmlformats.org/officeDocument/2006/relationships/image" Target="../media/image1.png"/><Relationship Id="rId10" Type="http://schemas.openxmlformats.org/officeDocument/2006/relationships/tags" Target="../tags/tag135.xml"/><Relationship Id="rId19" Type="http://schemas.openxmlformats.org/officeDocument/2006/relationships/image" Target="../media/image72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5.png"/><Relationship Id="rId27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9E-937C-4E53-BA7C-7A17EC5968FB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Continuity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8" y="152400"/>
            <a:ext cx="1644039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429" y="139874"/>
            <a:ext cx="3894208" cy="283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184" y="1037951"/>
            <a:ext cx="1267065" cy="377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373" y="731679"/>
            <a:ext cx="2250085" cy="340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5573" y="1305673"/>
            <a:ext cx="4063472" cy="416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Left Brace 16"/>
          <p:cNvSpPr/>
          <p:nvPr/>
        </p:nvSpPr>
        <p:spPr bwMode="auto">
          <a:xfrm>
            <a:off x="4242332" y="655320"/>
            <a:ext cx="228600" cy="114300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5" y="322174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38600"/>
            <a:ext cx="4784091" cy="359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887" y="2870548"/>
            <a:ext cx="4346775" cy="907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125" y="4495785"/>
            <a:ext cx="5729499" cy="359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614" y="4952958"/>
            <a:ext cx="8509883" cy="416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22796"/>
            <a:ext cx="4310514" cy="302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0348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9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5" y="152400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726432"/>
            <a:ext cx="7544843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00" y="1164160"/>
            <a:ext cx="8831320" cy="416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656" y="1830625"/>
            <a:ext cx="4709180" cy="302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5" y="3657600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4231632"/>
            <a:ext cx="7544843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072" y="4757042"/>
            <a:ext cx="8831728" cy="340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651" y="5360877"/>
            <a:ext cx="4709199" cy="3029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92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6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422" y="250112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2" y="2984326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845" y="2971800"/>
            <a:ext cx="6879795" cy="359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276" y="30477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27432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6576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4008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82296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8288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9144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4864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3152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4800" y="1804791"/>
            <a:ext cx="837882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52"/>
          <p:cNvSpPr>
            <a:spLocks/>
          </p:cNvSpPr>
          <p:nvPr/>
        </p:nvSpPr>
        <p:spPr bwMode="auto">
          <a:xfrm>
            <a:off x="509222" y="253665"/>
            <a:ext cx="417703" cy="80165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3156"/>
              <a:gd name="connsiteY0" fmla="*/ 0 h 8767"/>
              <a:gd name="connsiteX1" fmla="*/ 6346 w 13156"/>
              <a:gd name="connsiteY1" fmla="*/ 5126 h 8767"/>
              <a:gd name="connsiteX2" fmla="*/ 13156 w 13156"/>
              <a:gd name="connsiteY2" fmla="*/ 8767 h 8767"/>
              <a:gd name="connsiteX0" fmla="*/ 0 w 10000"/>
              <a:gd name="connsiteY0" fmla="*/ 0 h 10000"/>
              <a:gd name="connsiteX1" fmla="*/ 4824 w 10000"/>
              <a:gd name="connsiteY1" fmla="*/ 5847 h 10000"/>
              <a:gd name="connsiteX2" fmla="*/ 10000 w 10000"/>
              <a:gd name="connsiteY2" fmla="*/ 10000 h 10000"/>
              <a:gd name="connsiteX0" fmla="*/ 0 w 10000"/>
              <a:gd name="connsiteY0" fmla="*/ 39 h 10039"/>
              <a:gd name="connsiteX1" fmla="*/ 4824 w 10000"/>
              <a:gd name="connsiteY1" fmla="*/ 5886 h 10039"/>
              <a:gd name="connsiteX2" fmla="*/ 10000 w 10000"/>
              <a:gd name="connsiteY2" fmla="*/ 10039 h 10039"/>
              <a:gd name="connsiteX0" fmla="*/ 0 w 10000"/>
              <a:gd name="connsiteY0" fmla="*/ 1 h 10001"/>
              <a:gd name="connsiteX1" fmla="*/ 4824 w 10000"/>
              <a:gd name="connsiteY1" fmla="*/ 5848 h 10001"/>
              <a:gd name="connsiteX2" fmla="*/ 10000 w 10000"/>
              <a:gd name="connsiteY2" fmla="*/ 10001 h 10001"/>
              <a:gd name="connsiteX0" fmla="*/ 0 w 10000"/>
              <a:gd name="connsiteY0" fmla="*/ 0 h 10000"/>
              <a:gd name="connsiteX1" fmla="*/ 4824 w 10000"/>
              <a:gd name="connsiteY1" fmla="*/ 584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7231" y="3801"/>
                  <a:pt x="6967" y="5105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52"/>
          <p:cNvSpPr>
            <a:spLocks/>
          </p:cNvSpPr>
          <p:nvPr/>
        </p:nvSpPr>
        <p:spPr bwMode="auto">
          <a:xfrm>
            <a:off x="917354" y="437429"/>
            <a:ext cx="1820640" cy="103336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159"/>
              <a:gd name="connsiteY0" fmla="*/ 6232 h 11301"/>
              <a:gd name="connsiteX1" fmla="*/ 34624 w 56159"/>
              <a:gd name="connsiteY1" fmla="*/ 11 h 11301"/>
              <a:gd name="connsiteX2" fmla="*/ 56159 w 56159"/>
              <a:gd name="connsiteY2" fmla="*/ 11301 h 11301"/>
              <a:gd name="connsiteX0" fmla="*/ 0 w 57343"/>
              <a:gd name="connsiteY0" fmla="*/ 6232 h 11301"/>
              <a:gd name="connsiteX1" fmla="*/ 35808 w 57343"/>
              <a:gd name="connsiteY1" fmla="*/ 11 h 11301"/>
              <a:gd name="connsiteX2" fmla="*/ 57343 w 57343"/>
              <a:gd name="connsiteY2" fmla="*/ 11301 h 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43" h="11301">
                <a:moveTo>
                  <a:pt x="0" y="6232"/>
                </a:moveTo>
                <a:cubicBezTo>
                  <a:pt x="247" y="7204"/>
                  <a:pt x="26317" y="-331"/>
                  <a:pt x="35808" y="11"/>
                </a:cubicBezTo>
                <a:cubicBezTo>
                  <a:pt x="45299" y="353"/>
                  <a:pt x="52857" y="8949"/>
                  <a:pt x="57343" y="113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52"/>
          <p:cNvSpPr>
            <a:spLocks/>
          </p:cNvSpPr>
          <p:nvPr/>
        </p:nvSpPr>
        <p:spPr bwMode="auto">
          <a:xfrm>
            <a:off x="2726285" y="805873"/>
            <a:ext cx="923544" cy="146199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7602 h 18013"/>
              <a:gd name="connsiteX1" fmla="*/ 16475 w 28543"/>
              <a:gd name="connsiteY1" fmla="*/ 10 h 18013"/>
              <a:gd name="connsiteX2" fmla="*/ 28543 w 28543"/>
              <a:gd name="connsiteY2" fmla="*/ 18013 h 18013"/>
              <a:gd name="connsiteX0" fmla="*/ 0 w 29727"/>
              <a:gd name="connsiteY0" fmla="*/ 10751 h 18011"/>
              <a:gd name="connsiteX1" fmla="*/ 17659 w 29727"/>
              <a:gd name="connsiteY1" fmla="*/ 8 h 18011"/>
              <a:gd name="connsiteX2" fmla="*/ 29727 w 29727"/>
              <a:gd name="connsiteY2" fmla="*/ 18011 h 18011"/>
              <a:gd name="connsiteX0" fmla="*/ 0 w 29727"/>
              <a:gd name="connsiteY0" fmla="*/ 0 h 15839"/>
              <a:gd name="connsiteX1" fmla="*/ 15292 w 29727"/>
              <a:gd name="connsiteY1" fmla="*/ 15832 h 15839"/>
              <a:gd name="connsiteX2" fmla="*/ 29727 w 29727"/>
              <a:gd name="connsiteY2" fmla="*/ 7260 h 15839"/>
              <a:gd name="connsiteX0" fmla="*/ 0 w 29727"/>
              <a:gd name="connsiteY0" fmla="*/ 0 h 15846"/>
              <a:gd name="connsiteX1" fmla="*/ 15292 w 29727"/>
              <a:gd name="connsiteY1" fmla="*/ 15832 h 15846"/>
              <a:gd name="connsiteX2" fmla="*/ 29727 w 29727"/>
              <a:gd name="connsiteY2" fmla="*/ 7260 h 15846"/>
              <a:gd name="connsiteX0" fmla="*/ 0 w 29332"/>
              <a:gd name="connsiteY0" fmla="*/ 0 h 15845"/>
              <a:gd name="connsiteX1" fmla="*/ 15292 w 29332"/>
              <a:gd name="connsiteY1" fmla="*/ 15832 h 15845"/>
              <a:gd name="connsiteX2" fmla="*/ 29332 w 29332"/>
              <a:gd name="connsiteY2" fmla="*/ 6849 h 15845"/>
              <a:gd name="connsiteX0" fmla="*/ 0 w 29332"/>
              <a:gd name="connsiteY0" fmla="*/ 0 h 10567"/>
              <a:gd name="connsiteX1" fmla="*/ 10558 w 29332"/>
              <a:gd name="connsiteY1" fmla="*/ 10490 h 10567"/>
              <a:gd name="connsiteX2" fmla="*/ 29332 w 29332"/>
              <a:gd name="connsiteY2" fmla="*/ 6849 h 10567"/>
              <a:gd name="connsiteX0" fmla="*/ 86 w 29418"/>
              <a:gd name="connsiteY0" fmla="*/ 0 h 8009"/>
              <a:gd name="connsiteX1" fmla="*/ 7488 w 29418"/>
              <a:gd name="connsiteY1" fmla="*/ 5148 h 8009"/>
              <a:gd name="connsiteX2" fmla="*/ 29418 w 29418"/>
              <a:gd name="connsiteY2" fmla="*/ 6849 h 8009"/>
              <a:gd name="connsiteX0" fmla="*/ 29 w 10000"/>
              <a:gd name="connsiteY0" fmla="*/ 0 h 10365"/>
              <a:gd name="connsiteX1" fmla="*/ 2545 w 10000"/>
              <a:gd name="connsiteY1" fmla="*/ 6428 h 10365"/>
              <a:gd name="connsiteX2" fmla="*/ 10000 w 10000"/>
              <a:gd name="connsiteY2" fmla="*/ 8552 h 10365"/>
              <a:gd name="connsiteX0" fmla="*/ 0 w 9971"/>
              <a:gd name="connsiteY0" fmla="*/ 0 h 10365"/>
              <a:gd name="connsiteX1" fmla="*/ 2516 w 9971"/>
              <a:gd name="connsiteY1" fmla="*/ 6428 h 10365"/>
              <a:gd name="connsiteX2" fmla="*/ 9971 w 9971"/>
              <a:gd name="connsiteY2" fmla="*/ 8552 h 10365"/>
              <a:gd name="connsiteX0" fmla="*/ 0 w 10000"/>
              <a:gd name="connsiteY0" fmla="*/ 0 h 10071"/>
              <a:gd name="connsiteX1" fmla="*/ 2523 w 10000"/>
              <a:gd name="connsiteY1" fmla="*/ 6202 h 10071"/>
              <a:gd name="connsiteX2" fmla="*/ 10000 w 10000"/>
              <a:gd name="connsiteY2" fmla="*/ 8251 h 10071"/>
              <a:gd name="connsiteX0" fmla="*/ 0 w 10000"/>
              <a:gd name="connsiteY0" fmla="*/ 516 h 9756"/>
              <a:gd name="connsiteX1" fmla="*/ 6154 w 10000"/>
              <a:gd name="connsiteY1" fmla="*/ 1107 h 9756"/>
              <a:gd name="connsiteX2" fmla="*/ 10000 w 10000"/>
              <a:gd name="connsiteY2" fmla="*/ 8767 h 9756"/>
              <a:gd name="connsiteX0" fmla="*/ 0 w 10000"/>
              <a:gd name="connsiteY0" fmla="*/ 17422 h 18338"/>
              <a:gd name="connsiteX1" fmla="*/ 6154 w 10000"/>
              <a:gd name="connsiteY1" fmla="*/ 18028 h 18338"/>
              <a:gd name="connsiteX2" fmla="*/ 10000 w 10000"/>
              <a:gd name="connsiteY2" fmla="*/ 0 h 18338"/>
              <a:gd name="connsiteX0" fmla="*/ 0 w 10000"/>
              <a:gd name="connsiteY0" fmla="*/ 17422 h 18028"/>
              <a:gd name="connsiteX1" fmla="*/ 6154 w 10000"/>
              <a:gd name="connsiteY1" fmla="*/ 18028 h 18028"/>
              <a:gd name="connsiteX2" fmla="*/ 10000 w 10000"/>
              <a:gd name="connsiteY2" fmla="*/ 0 h 18028"/>
              <a:gd name="connsiteX0" fmla="*/ 0 w 10000"/>
              <a:gd name="connsiteY0" fmla="*/ 17422 h 18859"/>
              <a:gd name="connsiteX1" fmla="*/ 6154 w 10000"/>
              <a:gd name="connsiteY1" fmla="*/ 18028 h 18859"/>
              <a:gd name="connsiteX2" fmla="*/ 10000 w 10000"/>
              <a:gd name="connsiteY2" fmla="*/ 0 h 18859"/>
              <a:gd name="connsiteX0" fmla="*/ 0 w 10000"/>
              <a:gd name="connsiteY0" fmla="*/ 17422 h 18638"/>
              <a:gd name="connsiteX1" fmla="*/ 4809 w 10000"/>
              <a:gd name="connsiteY1" fmla="*/ 17690 h 18638"/>
              <a:gd name="connsiteX2" fmla="*/ 10000 w 10000"/>
              <a:gd name="connsiteY2" fmla="*/ 0 h 18638"/>
              <a:gd name="connsiteX0" fmla="*/ 0 w 9731"/>
              <a:gd name="connsiteY0" fmla="*/ 17929 h 19742"/>
              <a:gd name="connsiteX1" fmla="*/ 4809 w 9731"/>
              <a:gd name="connsiteY1" fmla="*/ 18197 h 19742"/>
              <a:gd name="connsiteX2" fmla="*/ 9731 w 9731"/>
              <a:gd name="connsiteY2" fmla="*/ 0 h 1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1" h="19742">
                <a:moveTo>
                  <a:pt x="0" y="17929"/>
                </a:moveTo>
                <a:cubicBezTo>
                  <a:pt x="84" y="19129"/>
                  <a:pt x="3187" y="21185"/>
                  <a:pt x="4809" y="18197"/>
                </a:cubicBezTo>
                <a:cubicBezTo>
                  <a:pt x="6431" y="15209"/>
                  <a:pt x="6722" y="4030"/>
                  <a:pt x="97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52"/>
          <p:cNvSpPr>
            <a:spLocks/>
          </p:cNvSpPr>
          <p:nvPr/>
        </p:nvSpPr>
        <p:spPr bwMode="auto">
          <a:xfrm>
            <a:off x="3648456" y="327682"/>
            <a:ext cx="4608576" cy="2247401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3637 h 14048"/>
              <a:gd name="connsiteX1" fmla="*/ 19632 w 28543"/>
              <a:gd name="connsiteY1" fmla="*/ 18 h 14048"/>
              <a:gd name="connsiteX2" fmla="*/ 28543 w 28543"/>
              <a:gd name="connsiteY2" fmla="*/ 14048 h 14048"/>
              <a:gd name="connsiteX0" fmla="*/ 0 w 40379"/>
              <a:gd name="connsiteY0" fmla="*/ 3637 h 20486"/>
              <a:gd name="connsiteX1" fmla="*/ 19632 w 40379"/>
              <a:gd name="connsiteY1" fmla="*/ 18 h 20486"/>
              <a:gd name="connsiteX2" fmla="*/ 40379 w 40379"/>
              <a:gd name="connsiteY2" fmla="*/ 20486 h 20486"/>
              <a:gd name="connsiteX0" fmla="*/ 0 w 40379"/>
              <a:gd name="connsiteY0" fmla="*/ 3637 h 20486"/>
              <a:gd name="connsiteX1" fmla="*/ 19632 w 40379"/>
              <a:gd name="connsiteY1" fmla="*/ 18 h 20486"/>
              <a:gd name="connsiteX2" fmla="*/ 36433 w 40379"/>
              <a:gd name="connsiteY2" fmla="*/ 16023 h 20486"/>
              <a:gd name="connsiteX3" fmla="*/ 40379 w 40379"/>
              <a:gd name="connsiteY3" fmla="*/ 20486 h 20486"/>
              <a:gd name="connsiteX0" fmla="*/ 0 w 75097"/>
              <a:gd name="connsiteY0" fmla="*/ 3637 h 17845"/>
              <a:gd name="connsiteX1" fmla="*/ 19632 w 75097"/>
              <a:gd name="connsiteY1" fmla="*/ 18 h 17845"/>
              <a:gd name="connsiteX2" fmla="*/ 36433 w 75097"/>
              <a:gd name="connsiteY2" fmla="*/ 16023 h 17845"/>
              <a:gd name="connsiteX3" fmla="*/ 75097 w 75097"/>
              <a:gd name="connsiteY3" fmla="*/ 17609 h 17845"/>
              <a:gd name="connsiteX0" fmla="*/ 0 w 75097"/>
              <a:gd name="connsiteY0" fmla="*/ 3637 h 17773"/>
              <a:gd name="connsiteX1" fmla="*/ 19632 w 75097"/>
              <a:gd name="connsiteY1" fmla="*/ 18 h 17773"/>
              <a:gd name="connsiteX2" fmla="*/ 36433 w 75097"/>
              <a:gd name="connsiteY2" fmla="*/ 16023 h 17773"/>
              <a:gd name="connsiteX3" fmla="*/ 66812 w 75097"/>
              <a:gd name="connsiteY3" fmla="*/ 17530 h 17773"/>
              <a:gd name="connsiteX4" fmla="*/ 75097 w 75097"/>
              <a:gd name="connsiteY4" fmla="*/ 17609 h 17773"/>
              <a:gd name="connsiteX0" fmla="*/ 0 w 75097"/>
              <a:gd name="connsiteY0" fmla="*/ 3637 h 17609"/>
              <a:gd name="connsiteX1" fmla="*/ 19632 w 75097"/>
              <a:gd name="connsiteY1" fmla="*/ 18 h 17609"/>
              <a:gd name="connsiteX2" fmla="*/ 36433 w 75097"/>
              <a:gd name="connsiteY2" fmla="*/ 16023 h 17609"/>
              <a:gd name="connsiteX3" fmla="*/ 68390 w 75097"/>
              <a:gd name="connsiteY3" fmla="*/ 270 h 17609"/>
              <a:gd name="connsiteX4" fmla="*/ 75097 w 75097"/>
              <a:gd name="connsiteY4" fmla="*/ 17609 h 17609"/>
              <a:gd name="connsiteX0" fmla="*/ 0 w 86933"/>
              <a:gd name="connsiteY0" fmla="*/ 3637 h 16328"/>
              <a:gd name="connsiteX1" fmla="*/ 19632 w 86933"/>
              <a:gd name="connsiteY1" fmla="*/ 18 h 16328"/>
              <a:gd name="connsiteX2" fmla="*/ 36433 w 86933"/>
              <a:gd name="connsiteY2" fmla="*/ 16023 h 16328"/>
              <a:gd name="connsiteX3" fmla="*/ 68390 w 86933"/>
              <a:gd name="connsiteY3" fmla="*/ 270 h 16328"/>
              <a:gd name="connsiteX4" fmla="*/ 86933 w 86933"/>
              <a:gd name="connsiteY4" fmla="*/ 6376 h 16328"/>
              <a:gd name="connsiteX0" fmla="*/ 0 w 86933"/>
              <a:gd name="connsiteY0" fmla="*/ 3637 h 16869"/>
              <a:gd name="connsiteX1" fmla="*/ 19632 w 86933"/>
              <a:gd name="connsiteY1" fmla="*/ 18 h 16869"/>
              <a:gd name="connsiteX2" fmla="*/ 42351 w 86933"/>
              <a:gd name="connsiteY2" fmla="*/ 16571 h 16869"/>
              <a:gd name="connsiteX3" fmla="*/ 68390 w 86933"/>
              <a:gd name="connsiteY3" fmla="*/ 270 h 16869"/>
              <a:gd name="connsiteX4" fmla="*/ 86933 w 86933"/>
              <a:gd name="connsiteY4" fmla="*/ 6376 h 16869"/>
              <a:gd name="connsiteX0" fmla="*/ 0 w 86933"/>
              <a:gd name="connsiteY0" fmla="*/ 3637 h 16869"/>
              <a:gd name="connsiteX1" fmla="*/ 19632 w 86933"/>
              <a:gd name="connsiteY1" fmla="*/ 18 h 16869"/>
              <a:gd name="connsiteX2" fmla="*/ 42351 w 86933"/>
              <a:gd name="connsiteY2" fmla="*/ 16571 h 16869"/>
              <a:gd name="connsiteX3" fmla="*/ 68390 w 86933"/>
              <a:gd name="connsiteY3" fmla="*/ 270 h 16869"/>
              <a:gd name="connsiteX4" fmla="*/ 86933 w 86933"/>
              <a:gd name="connsiteY4" fmla="*/ 6376 h 16869"/>
              <a:gd name="connsiteX0" fmla="*/ 0 w 86933"/>
              <a:gd name="connsiteY0" fmla="*/ 3637 h 16585"/>
              <a:gd name="connsiteX1" fmla="*/ 19632 w 86933"/>
              <a:gd name="connsiteY1" fmla="*/ 18 h 16585"/>
              <a:gd name="connsiteX2" fmla="*/ 42351 w 86933"/>
              <a:gd name="connsiteY2" fmla="*/ 16571 h 16585"/>
              <a:gd name="connsiteX3" fmla="*/ 68390 w 86933"/>
              <a:gd name="connsiteY3" fmla="*/ 270 h 16585"/>
              <a:gd name="connsiteX4" fmla="*/ 86933 w 86933"/>
              <a:gd name="connsiteY4" fmla="*/ 6376 h 16585"/>
              <a:gd name="connsiteX0" fmla="*/ 0 w 86933"/>
              <a:gd name="connsiteY0" fmla="*/ 3637 h 14943"/>
              <a:gd name="connsiteX1" fmla="*/ 19632 w 86933"/>
              <a:gd name="connsiteY1" fmla="*/ 18 h 14943"/>
              <a:gd name="connsiteX2" fmla="*/ 38011 w 86933"/>
              <a:gd name="connsiteY2" fmla="*/ 14927 h 14943"/>
              <a:gd name="connsiteX3" fmla="*/ 68390 w 86933"/>
              <a:gd name="connsiteY3" fmla="*/ 270 h 14943"/>
              <a:gd name="connsiteX4" fmla="*/ 86933 w 86933"/>
              <a:gd name="connsiteY4" fmla="*/ 6376 h 14943"/>
              <a:gd name="connsiteX0" fmla="*/ 0 w 85355"/>
              <a:gd name="connsiteY0" fmla="*/ 0 h 16648"/>
              <a:gd name="connsiteX1" fmla="*/ 18054 w 85355"/>
              <a:gd name="connsiteY1" fmla="*/ 1723 h 16648"/>
              <a:gd name="connsiteX2" fmla="*/ 36433 w 85355"/>
              <a:gd name="connsiteY2" fmla="*/ 16632 h 16648"/>
              <a:gd name="connsiteX3" fmla="*/ 66812 w 85355"/>
              <a:gd name="connsiteY3" fmla="*/ 1975 h 16648"/>
              <a:gd name="connsiteX4" fmla="*/ 85355 w 85355"/>
              <a:gd name="connsiteY4" fmla="*/ 8081 h 16648"/>
              <a:gd name="connsiteX0" fmla="*/ 0 w 85355"/>
              <a:gd name="connsiteY0" fmla="*/ 0 h 16648"/>
              <a:gd name="connsiteX1" fmla="*/ 18054 w 85355"/>
              <a:gd name="connsiteY1" fmla="*/ 1723 h 16648"/>
              <a:gd name="connsiteX2" fmla="*/ 36433 w 85355"/>
              <a:gd name="connsiteY2" fmla="*/ 16632 h 16648"/>
              <a:gd name="connsiteX3" fmla="*/ 66812 w 85355"/>
              <a:gd name="connsiteY3" fmla="*/ 1975 h 16648"/>
              <a:gd name="connsiteX4" fmla="*/ 85355 w 85355"/>
              <a:gd name="connsiteY4" fmla="*/ 8081 h 16648"/>
              <a:gd name="connsiteX0" fmla="*/ 0 w 87722"/>
              <a:gd name="connsiteY0" fmla="*/ 0 h 16922"/>
              <a:gd name="connsiteX1" fmla="*/ 20421 w 87722"/>
              <a:gd name="connsiteY1" fmla="*/ 1997 h 16922"/>
              <a:gd name="connsiteX2" fmla="*/ 38800 w 87722"/>
              <a:gd name="connsiteY2" fmla="*/ 16906 h 16922"/>
              <a:gd name="connsiteX3" fmla="*/ 69179 w 87722"/>
              <a:gd name="connsiteY3" fmla="*/ 2249 h 16922"/>
              <a:gd name="connsiteX4" fmla="*/ 87722 w 87722"/>
              <a:gd name="connsiteY4" fmla="*/ 8355 h 16922"/>
              <a:gd name="connsiteX0" fmla="*/ 0 w 87722"/>
              <a:gd name="connsiteY0" fmla="*/ 1443 h 18366"/>
              <a:gd name="connsiteX1" fmla="*/ 29890 w 87722"/>
              <a:gd name="connsiteY1" fmla="*/ 15 h 18366"/>
              <a:gd name="connsiteX2" fmla="*/ 38800 w 87722"/>
              <a:gd name="connsiteY2" fmla="*/ 18349 h 18366"/>
              <a:gd name="connsiteX3" fmla="*/ 69179 w 87722"/>
              <a:gd name="connsiteY3" fmla="*/ 3692 h 18366"/>
              <a:gd name="connsiteX4" fmla="*/ 87722 w 87722"/>
              <a:gd name="connsiteY4" fmla="*/ 9798 h 18366"/>
              <a:gd name="connsiteX0" fmla="*/ 0 w 87722"/>
              <a:gd name="connsiteY0" fmla="*/ 1428 h 18351"/>
              <a:gd name="connsiteX1" fmla="*/ 29890 w 87722"/>
              <a:gd name="connsiteY1" fmla="*/ 0 h 18351"/>
              <a:gd name="connsiteX2" fmla="*/ 38800 w 87722"/>
              <a:gd name="connsiteY2" fmla="*/ 18334 h 18351"/>
              <a:gd name="connsiteX3" fmla="*/ 69179 w 87722"/>
              <a:gd name="connsiteY3" fmla="*/ 3677 h 18351"/>
              <a:gd name="connsiteX4" fmla="*/ 87722 w 87722"/>
              <a:gd name="connsiteY4" fmla="*/ 9783 h 18351"/>
              <a:gd name="connsiteX0" fmla="*/ 0 w 87722"/>
              <a:gd name="connsiteY0" fmla="*/ 1428 h 18351"/>
              <a:gd name="connsiteX1" fmla="*/ 29890 w 87722"/>
              <a:gd name="connsiteY1" fmla="*/ 0 h 18351"/>
              <a:gd name="connsiteX2" fmla="*/ 38800 w 87722"/>
              <a:gd name="connsiteY2" fmla="*/ 18334 h 18351"/>
              <a:gd name="connsiteX3" fmla="*/ 69179 w 87722"/>
              <a:gd name="connsiteY3" fmla="*/ 3677 h 18351"/>
              <a:gd name="connsiteX4" fmla="*/ 87722 w 87722"/>
              <a:gd name="connsiteY4" fmla="*/ 9783 h 18351"/>
              <a:gd name="connsiteX0" fmla="*/ 0 w 87722"/>
              <a:gd name="connsiteY0" fmla="*/ 1428 h 17804"/>
              <a:gd name="connsiteX1" fmla="*/ 29890 w 87722"/>
              <a:gd name="connsiteY1" fmla="*/ 0 h 17804"/>
              <a:gd name="connsiteX2" fmla="*/ 45112 w 87722"/>
              <a:gd name="connsiteY2" fmla="*/ 17786 h 17804"/>
              <a:gd name="connsiteX3" fmla="*/ 69179 w 87722"/>
              <a:gd name="connsiteY3" fmla="*/ 3677 h 17804"/>
              <a:gd name="connsiteX4" fmla="*/ 87722 w 87722"/>
              <a:gd name="connsiteY4" fmla="*/ 9783 h 17804"/>
              <a:gd name="connsiteX0" fmla="*/ 0 w 87722"/>
              <a:gd name="connsiteY0" fmla="*/ 1154 h 17527"/>
              <a:gd name="connsiteX1" fmla="*/ 56323 w 87722"/>
              <a:gd name="connsiteY1" fmla="*/ 0 h 17527"/>
              <a:gd name="connsiteX2" fmla="*/ 45112 w 87722"/>
              <a:gd name="connsiteY2" fmla="*/ 17512 h 17527"/>
              <a:gd name="connsiteX3" fmla="*/ 69179 w 87722"/>
              <a:gd name="connsiteY3" fmla="*/ 3403 h 17527"/>
              <a:gd name="connsiteX4" fmla="*/ 87722 w 87722"/>
              <a:gd name="connsiteY4" fmla="*/ 9509 h 17527"/>
              <a:gd name="connsiteX0" fmla="*/ 0 w 87722"/>
              <a:gd name="connsiteY0" fmla="*/ 1154 h 9509"/>
              <a:gd name="connsiteX1" fmla="*/ 56323 w 87722"/>
              <a:gd name="connsiteY1" fmla="*/ 0 h 9509"/>
              <a:gd name="connsiteX2" fmla="*/ 69179 w 87722"/>
              <a:gd name="connsiteY2" fmla="*/ 3403 h 9509"/>
              <a:gd name="connsiteX3" fmla="*/ 87722 w 87722"/>
              <a:gd name="connsiteY3" fmla="*/ 9509 h 9509"/>
              <a:gd name="connsiteX0" fmla="*/ 0 w 10000"/>
              <a:gd name="connsiteY0" fmla="*/ 1214 h 10000"/>
              <a:gd name="connsiteX1" fmla="*/ 6421 w 10000"/>
              <a:gd name="connsiteY1" fmla="*/ 0 h 10000"/>
              <a:gd name="connsiteX2" fmla="*/ 8021 w 10000"/>
              <a:gd name="connsiteY2" fmla="*/ 7036 h 10000"/>
              <a:gd name="connsiteX3" fmla="*/ 10000 w 10000"/>
              <a:gd name="connsiteY3" fmla="*/ 10000 h 10000"/>
              <a:gd name="connsiteX0" fmla="*/ 0 w 10000"/>
              <a:gd name="connsiteY0" fmla="*/ 1358 h 10144"/>
              <a:gd name="connsiteX1" fmla="*/ 6601 w 10000"/>
              <a:gd name="connsiteY1" fmla="*/ 0 h 10144"/>
              <a:gd name="connsiteX2" fmla="*/ 8021 w 10000"/>
              <a:gd name="connsiteY2" fmla="*/ 7180 h 10144"/>
              <a:gd name="connsiteX3" fmla="*/ 10000 w 10000"/>
              <a:gd name="connsiteY3" fmla="*/ 10144 h 10144"/>
              <a:gd name="connsiteX0" fmla="*/ 0 w 10000"/>
              <a:gd name="connsiteY0" fmla="*/ 1358 h 10144"/>
              <a:gd name="connsiteX1" fmla="*/ 6601 w 10000"/>
              <a:gd name="connsiteY1" fmla="*/ 0 h 10144"/>
              <a:gd name="connsiteX2" fmla="*/ 8021 w 10000"/>
              <a:gd name="connsiteY2" fmla="*/ 7180 h 10144"/>
              <a:gd name="connsiteX3" fmla="*/ 10000 w 10000"/>
              <a:gd name="connsiteY3" fmla="*/ 10144 h 10144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021 w 10000"/>
              <a:gd name="connsiteY2" fmla="*/ 7180 h 17573"/>
              <a:gd name="connsiteX3" fmla="*/ 8246 w 10000"/>
              <a:gd name="connsiteY3" fmla="*/ 17552 h 17573"/>
              <a:gd name="connsiteX4" fmla="*/ 10000 w 10000"/>
              <a:gd name="connsiteY4" fmla="*/ 10144 h 17573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246 w 10000"/>
              <a:gd name="connsiteY2" fmla="*/ 17552 h 17573"/>
              <a:gd name="connsiteX3" fmla="*/ 10000 w 10000"/>
              <a:gd name="connsiteY3" fmla="*/ 10144 h 17573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246 w 10000"/>
              <a:gd name="connsiteY2" fmla="*/ 17552 h 17573"/>
              <a:gd name="connsiteX3" fmla="*/ 10000 w 10000"/>
              <a:gd name="connsiteY3" fmla="*/ 10144 h 17573"/>
              <a:gd name="connsiteX0" fmla="*/ 0 w 10000"/>
              <a:gd name="connsiteY0" fmla="*/ 1358 h 17663"/>
              <a:gd name="connsiteX1" fmla="*/ 6601 w 10000"/>
              <a:gd name="connsiteY1" fmla="*/ 0 h 17663"/>
              <a:gd name="connsiteX2" fmla="*/ 8246 w 10000"/>
              <a:gd name="connsiteY2" fmla="*/ 17552 h 17663"/>
              <a:gd name="connsiteX3" fmla="*/ 10000 w 10000"/>
              <a:gd name="connsiteY3" fmla="*/ 10144 h 17663"/>
              <a:gd name="connsiteX0" fmla="*/ 0 w 10000"/>
              <a:gd name="connsiteY0" fmla="*/ 1358 h 17663"/>
              <a:gd name="connsiteX1" fmla="*/ 6601 w 10000"/>
              <a:gd name="connsiteY1" fmla="*/ 0 h 17663"/>
              <a:gd name="connsiteX2" fmla="*/ 8246 w 10000"/>
              <a:gd name="connsiteY2" fmla="*/ 17552 h 17663"/>
              <a:gd name="connsiteX3" fmla="*/ 10000 w 10000"/>
              <a:gd name="connsiteY3" fmla="*/ 10144 h 17663"/>
              <a:gd name="connsiteX0" fmla="*/ 0 w 10000"/>
              <a:gd name="connsiteY0" fmla="*/ 5104 h 21641"/>
              <a:gd name="connsiteX1" fmla="*/ 6646 w 10000"/>
              <a:gd name="connsiteY1" fmla="*/ 0 h 21641"/>
              <a:gd name="connsiteX2" fmla="*/ 8246 w 10000"/>
              <a:gd name="connsiteY2" fmla="*/ 21298 h 21641"/>
              <a:gd name="connsiteX3" fmla="*/ 10000 w 10000"/>
              <a:gd name="connsiteY3" fmla="*/ 13890 h 21641"/>
              <a:gd name="connsiteX0" fmla="*/ 0 w 10000"/>
              <a:gd name="connsiteY0" fmla="*/ 5104 h 21641"/>
              <a:gd name="connsiteX1" fmla="*/ 6646 w 10000"/>
              <a:gd name="connsiteY1" fmla="*/ 0 h 21641"/>
              <a:gd name="connsiteX2" fmla="*/ 8246 w 10000"/>
              <a:gd name="connsiteY2" fmla="*/ 21298 h 21641"/>
              <a:gd name="connsiteX3" fmla="*/ 10000 w 10000"/>
              <a:gd name="connsiteY3" fmla="*/ 13890 h 21641"/>
              <a:gd name="connsiteX0" fmla="*/ 0 w 10000"/>
              <a:gd name="connsiteY0" fmla="*/ 5392 h 21941"/>
              <a:gd name="connsiteX1" fmla="*/ 6601 w 10000"/>
              <a:gd name="connsiteY1" fmla="*/ 0 h 21941"/>
              <a:gd name="connsiteX2" fmla="*/ 8246 w 10000"/>
              <a:gd name="connsiteY2" fmla="*/ 21586 h 21941"/>
              <a:gd name="connsiteX3" fmla="*/ 10000 w 10000"/>
              <a:gd name="connsiteY3" fmla="*/ 14178 h 21941"/>
              <a:gd name="connsiteX0" fmla="*/ 0 w 11934"/>
              <a:gd name="connsiteY0" fmla="*/ 5392 h 21630"/>
              <a:gd name="connsiteX1" fmla="*/ 6601 w 11934"/>
              <a:gd name="connsiteY1" fmla="*/ 0 h 21630"/>
              <a:gd name="connsiteX2" fmla="*/ 8246 w 11934"/>
              <a:gd name="connsiteY2" fmla="*/ 21586 h 21630"/>
              <a:gd name="connsiteX3" fmla="*/ 11934 w 11934"/>
              <a:gd name="connsiteY3" fmla="*/ 6111 h 21630"/>
              <a:gd name="connsiteX0" fmla="*/ 0 w 12207"/>
              <a:gd name="connsiteY0" fmla="*/ 5392 h 21630"/>
              <a:gd name="connsiteX1" fmla="*/ 6601 w 12207"/>
              <a:gd name="connsiteY1" fmla="*/ 0 h 21630"/>
              <a:gd name="connsiteX2" fmla="*/ 8246 w 12207"/>
              <a:gd name="connsiteY2" fmla="*/ 21586 h 21630"/>
              <a:gd name="connsiteX3" fmla="*/ 11934 w 12207"/>
              <a:gd name="connsiteY3" fmla="*/ 6111 h 21630"/>
              <a:gd name="connsiteX4" fmla="*/ 11934 w 12207"/>
              <a:gd name="connsiteY4" fmla="*/ 6027 h 21630"/>
              <a:gd name="connsiteX0" fmla="*/ 0 w 15442"/>
              <a:gd name="connsiteY0" fmla="*/ 5392 h 21630"/>
              <a:gd name="connsiteX1" fmla="*/ 6601 w 15442"/>
              <a:gd name="connsiteY1" fmla="*/ 0 h 21630"/>
              <a:gd name="connsiteX2" fmla="*/ 8246 w 15442"/>
              <a:gd name="connsiteY2" fmla="*/ 21586 h 21630"/>
              <a:gd name="connsiteX3" fmla="*/ 11934 w 15442"/>
              <a:gd name="connsiteY3" fmla="*/ 6111 h 21630"/>
              <a:gd name="connsiteX4" fmla="*/ 15442 w 15442"/>
              <a:gd name="connsiteY4" fmla="*/ 7756 h 21630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934 w 16297"/>
              <a:gd name="connsiteY3" fmla="*/ 6111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342"/>
              <a:gd name="connsiteY0" fmla="*/ 5392 h 26483"/>
              <a:gd name="connsiteX1" fmla="*/ 6601 w 16342"/>
              <a:gd name="connsiteY1" fmla="*/ 0 h 26483"/>
              <a:gd name="connsiteX2" fmla="*/ 8246 w 16342"/>
              <a:gd name="connsiteY2" fmla="*/ 21586 h 26483"/>
              <a:gd name="connsiteX3" fmla="*/ 11889 w 16342"/>
              <a:gd name="connsiteY3" fmla="*/ 2365 h 26483"/>
              <a:gd name="connsiteX4" fmla="*/ 16342 w 16342"/>
              <a:gd name="connsiteY4" fmla="*/ 26483 h 26483"/>
              <a:gd name="connsiteX0" fmla="*/ 0 w 16342"/>
              <a:gd name="connsiteY0" fmla="*/ 5392 h 26483"/>
              <a:gd name="connsiteX1" fmla="*/ 6601 w 16342"/>
              <a:gd name="connsiteY1" fmla="*/ 0 h 26483"/>
              <a:gd name="connsiteX2" fmla="*/ 8246 w 16342"/>
              <a:gd name="connsiteY2" fmla="*/ 21586 h 26483"/>
              <a:gd name="connsiteX3" fmla="*/ 11889 w 16342"/>
              <a:gd name="connsiteY3" fmla="*/ 2365 h 26483"/>
              <a:gd name="connsiteX4" fmla="*/ 16342 w 16342"/>
              <a:gd name="connsiteY4" fmla="*/ 26483 h 26483"/>
              <a:gd name="connsiteX0" fmla="*/ 0 w 16297"/>
              <a:gd name="connsiteY0" fmla="*/ 5392 h 26339"/>
              <a:gd name="connsiteX1" fmla="*/ 6601 w 16297"/>
              <a:gd name="connsiteY1" fmla="*/ 0 h 26339"/>
              <a:gd name="connsiteX2" fmla="*/ 8246 w 16297"/>
              <a:gd name="connsiteY2" fmla="*/ 21586 h 26339"/>
              <a:gd name="connsiteX3" fmla="*/ 11889 w 16297"/>
              <a:gd name="connsiteY3" fmla="*/ 2365 h 26339"/>
              <a:gd name="connsiteX4" fmla="*/ 16297 w 16297"/>
              <a:gd name="connsiteY4" fmla="*/ 26339 h 26339"/>
              <a:gd name="connsiteX0" fmla="*/ 0 w 15802"/>
              <a:gd name="connsiteY0" fmla="*/ 5392 h 23746"/>
              <a:gd name="connsiteX1" fmla="*/ 6601 w 15802"/>
              <a:gd name="connsiteY1" fmla="*/ 0 h 23746"/>
              <a:gd name="connsiteX2" fmla="*/ 8246 w 15802"/>
              <a:gd name="connsiteY2" fmla="*/ 21586 h 23746"/>
              <a:gd name="connsiteX3" fmla="*/ 11889 w 15802"/>
              <a:gd name="connsiteY3" fmla="*/ 2365 h 23746"/>
              <a:gd name="connsiteX4" fmla="*/ 15802 w 15802"/>
              <a:gd name="connsiteY4" fmla="*/ 23746 h 23746"/>
              <a:gd name="connsiteX0" fmla="*/ 0 w 11889"/>
              <a:gd name="connsiteY0" fmla="*/ 5392 h 21591"/>
              <a:gd name="connsiteX1" fmla="*/ 6601 w 11889"/>
              <a:gd name="connsiteY1" fmla="*/ 0 h 21591"/>
              <a:gd name="connsiteX2" fmla="*/ 8246 w 11889"/>
              <a:gd name="connsiteY2" fmla="*/ 21586 h 21591"/>
              <a:gd name="connsiteX3" fmla="*/ 11889 w 11889"/>
              <a:gd name="connsiteY3" fmla="*/ 2365 h 21591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6341 w 16341"/>
              <a:gd name="connsiteY3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6341 w 16341"/>
              <a:gd name="connsiteY3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632 w 16341"/>
              <a:gd name="connsiteY3" fmla="*/ 22882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4002 w 16566"/>
              <a:gd name="connsiteY3" fmla="*/ 409 h 25847"/>
              <a:gd name="connsiteX4" fmla="*/ 16566 w 16566"/>
              <a:gd name="connsiteY4" fmla="*/ 25847 h 25847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4002 w 16566"/>
              <a:gd name="connsiteY3" fmla="*/ 409 h 25847"/>
              <a:gd name="connsiteX4" fmla="*/ 16566 w 16566"/>
              <a:gd name="connsiteY4" fmla="*/ 25847 h 25847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3327 w 16566"/>
              <a:gd name="connsiteY3" fmla="*/ 1561 h 25847"/>
              <a:gd name="connsiteX4" fmla="*/ 16566 w 16566"/>
              <a:gd name="connsiteY4" fmla="*/ 25847 h 2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6" h="25847">
                <a:moveTo>
                  <a:pt x="0" y="5392"/>
                </a:moveTo>
                <a:cubicBezTo>
                  <a:pt x="1018" y="9439"/>
                  <a:pt x="5429" y="7276"/>
                  <a:pt x="6601" y="0"/>
                </a:cubicBezTo>
                <a:cubicBezTo>
                  <a:pt x="7255" y="7021"/>
                  <a:pt x="7125" y="21326"/>
                  <a:pt x="8246" y="21586"/>
                </a:cubicBezTo>
                <a:cubicBezTo>
                  <a:pt x="9367" y="21846"/>
                  <a:pt x="11086" y="-13"/>
                  <a:pt x="13327" y="1561"/>
                </a:cubicBezTo>
                <a:cubicBezTo>
                  <a:pt x="15568" y="3135"/>
                  <a:pt x="14392" y="25545"/>
                  <a:pt x="16566" y="2584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354" y="1843414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790" y="184341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664" y="1843414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0865" y="1843414"/>
            <a:ext cx="156979" cy="182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181" y="1843414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255" y="1843414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184" y="1843414"/>
            <a:ext cx="353203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32" y="1843414"/>
            <a:ext cx="353203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Oval 23"/>
          <p:cNvSpPr>
            <a:spLocks noChangeAspect="1"/>
          </p:cNvSpPr>
          <p:nvPr/>
        </p:nvSpPr>
        <p:spPr bwMode="auto">
          <a:xfrm>
            <a:off x="877824" y="994692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2706624" y="1426840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2706624" y="212619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6364224" y="990600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8193024" y="2544788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364224" y="1499992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254" y="3349280"/>
            <a:ext cx="5519346" cy="34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741761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2569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148852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" y="4533378"/>
            <a:ext cx="7352022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4901852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Freeform 52"/>
          <p:cNvSpPr>
            <a:spLocks/>
          </p:cNvSpPr>
          <p:nvPr/>
        </p:nvSpPr>
        <p:spPr bwMode="auto">
          <a:xfrm>
            <a:off x="8254569" y="2229640"/>
            <a:ext cx="397809" cy="18266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7602 h 18013"/>
              <a:gd name="connsiteX1" fmla="*/ 16475 w 28543"/>
              <a:gd name="connsiteY1" fmla="*/ 10 h 18013"/>
              <a:gd name="connsiteX2" fmla="*/ 28543 w 28543"/>
              <a:gd name="connsiteY2" fmla="*/ 18013 h 18013"/>
              <a:gd name="connsiteX0" fmla="*/ 0 w 29727"/>
              <a:gd name="connsiteY0" fmla="*/ 10751 h 18011"/>
              <a:gd name="connsiteX1" fmla="*/ 17659 w 29727"/>
              <a:gd name="connsiteY1" fmla="*/ 8 h 18011"/>
              <a:gd name="connsiteX2" fmla="*/ 29727 w 29727"/>
              <a:gd name="connsiteY2" fmla="*/ 18011 h 18011"/>
              <a:gd name="connsiteX0" fmla="*/ 0 w 29727"/>
              <a:gd name="connsiteY0" fmla="*/ 0 h 15839"/>
              <a:gd name="connsiteX1" fmla="*/ 15292 w 29727"/>
              <a:gd name="connsiteY1" fmla="*/ 15832 h 15839"/>
              <a:gd name="connsiteX2" fmla="*/ 29727 w 29727"/>
              <a:gd name="connsiteY2" fmla="*/ 7260 h 15839"/>
              <a:gd name="connsiteX0" fmla="*/ 0 w 29727"/>
              <a:gd name="connsiteY0" fmla="*/ 0 h 15846"/>
              <a:gd name="connsiteX1" fmla="*/ 15292 w 29727"/>
              <a:gd name="connsiteY1" fmla="*/ 15832 h 15846"/>
              <a:gd name="connsiteX2" fmla="*/ 29727 w 29727"/>
              <a:gd name="connsiteY2" fmla="*/ 7260 h 15846"/>
              <a:gd name="connsiteX0" fmla="*/ 0 w 29332"/>
              <a:gd name="connsiteY0" fmla="*/ 0 h 15845"/>
              <a:gd name="connsiteX1" fmla="*/ 15292 w 29332"/>
              <a:gd name="connsiteY1" fmla="*/ 15832 h 15845"/>
              <a:gd name="connsiteX2" fmla="*/ 29332 w 29332"/>
              <a:gd name="connsiteY2" fmla="*/ 6849 h 15845"/>
              <a:gd name="connsiteX0" fmla="*/ 0 w 29332"/>
              <a:gd name="connsiteY0" fmla="*/ 0 h 10567"/>
              <a:gd name="connsiteX1" fmla="*/ 10558 w 29332"/>
              <a:gd name="connsiteY1" fmla="*/ 10490 h 10567"/>
              <a:gd name="connsiteX2" fmla="*/ 29332 w 29332"/>
              <a:gd name="connsiteY2" fmla="*/ 6849 h 10567"/>
              <a:gd name="connsiteX0" fmla="*/ 86 w 29418"/>
              <a:gd name="connsiteY0" fmla="*/ 0 h 8009"/>
              <a:gd name="connsiteX1" fmla="*/ 7488 w 29418"/>
              <a:gd name="connsiteY1" fmla="*/ 5148 h 8009"/>
              <a:gd name="connsiteX2" fmla="*/ 29418 w 29418"/>
              <a:gd name="connsiteY2" fmla="*/ 6849 h 8009"/>
              <a:gd name="connsiteX0" fmla="*/ 29 w 10000"/>
              <a:gd name="connsiteY0" fmla="*/ 0 h 10365"/>
              <a:gd name="connsiteX1" fmla="*/ 2545 w 10000"/>
              <a:gd name="connsiteY1" fmla="*/ 6428 h 10365"/>
              <a:gd name="connsiteX2" fmla="*/ 10000 w 10000"/>
              <a:gd name="connsiteY2" fmla="*/ 8552 h 10365"/>
              <a:gd name="connsiteX0" fmla="*/ 0 w 9971"/>
              <a:gd name="connsiteY0" fmla="*/ 0 h 10365"/>
              <a:gd name="connsiteX1" fmla="*/ 2516 w 9971"/>
              <a:gd name="connsiteY1" fmla="*/ 6428 h 10365"/>
              <a:gd name="connsiteX2" fmla="*/ 9971 w 9971"/>
              <a:gd name="connsiteY2" fmla="*/ 8552 h 10365"/>
              <a:gd name="connsiteX0" fmla="*/ 0 w 10000"/>
              <a:gd name="connsiteY0" fmla="*/ 0 h 10071"/>
              <a:gd name="connsiteX1" fmla="*/ 2523 w 10000"/>
              <a:gd name="connsiteY1" fmla="*/ 6202 h 10071"/>
              <a:gd name="connsiteX2" fmla="*/ 10000 w 10000"/>
              <a:gd name="connsiteY2" fmla="*/ 8251 h 10071"/>
              <a:gd name="connsiteX0" fmla="*/ 0 w 10000"/>
              <a:gd name="connsiteY0" fmla="*/ 516 h 9756"/>
              <a:gd name="connsiteX1" fmla="*/ 6154 w 10000"/>
              <a:gd name="connsiteY1" fmla="*/ 1107 h 9756"/>
              <a:gd name="connsiteX2" fmla="*/ 10000 w 10000"/>
              <a:gd name="connsiteY2" fmla="*/ 8767 h 9756"/>
              <a:gd name="connsiteX0" fmla="*/ 0 w 6154"/>
              <a:gd name="connsiteY0" fmla="*/ 529 h 1135"/>
              <a:gd name="connsiteX1" fmla="*/ 6154 w 6154"/>
              <a:gd name="connsiteY1" fmla="*/ 1135 h 1135"/>
              <a:gd name="connsiteX0" fmla="*/ 0 w 10656"/>
              <a:gd name="connsiteY0" fmla="*/ 0 h 15771"/>
              <a:gd name="connsiteX1" fmla="*/ 10656 w 10656"/>
              <a:gd name="connsiteY1" fmla="*/ 15771 h 15771"/>
              <a:gd name="connsiteX0" fmla="*/ 0 w 6941"/>
              <a:gd name="connsiteY0" fmla="*/ 0 h 21732"/>
              <a:gd name="connsiteX1" fmla="*/ 6941 w 6941"/>
              <a:gd name="connsiteY1" fmla="*/ 21732 h 2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41" h="21732">
                <a:moveTo>
                  <a:pt x="0" y="0"/>
                </a:moveTo>
                <a:cubicBezTo>
                  <a:pt x="136" y="10572"/>
                  <a:pt x="2339" y="-2841"/>
                  <a:pt x="6941" y="2173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8193024" y="222537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338185"/>
            <a:ext cx="7937566" cy="359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72" y="5418270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745276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04" y="6129802"/>
            <a:ext cx="7561452" cy="359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6498276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27488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165" y="914400"/>
            <a:ext cx="6861647" cy="643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249" y="1885559"/>
            <a:ext cx="2041481" cy="377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2741949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157" y="2706863"/>
            <a:ext cx="5763147" cy="5669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3811470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9827" y="3795726"/>
            <a:ext cx="5294010" cy="567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4954470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4938726"/>
            <a:ext cx="6689632" cy="547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08" y="941398"/>
            <a:ext cx="566860" cy="264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1906044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371" y="139874"/>
            <a:ext cx="6350529" cy="35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7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01" y="2683207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866" y="3492751"/>
            <a:ext cx="2041430" cy="377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331" y="2919740"/>
            <a:ext cx="3175176" cy="340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869" y="4027302"/>
            <a:ext cx="3288186" cy="416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854" y="3493943"/>
            <a:ext cx="2230949" cy="340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791167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65" y="5355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397" y="5257800"/>
            <a:ext cx="4180134" cy="586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153" y="5282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87" y="6368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397" y="6370896"/>
            <a:ext cx="6979529" cy="359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919" y="732343"/>
            <a:ext cx="5632681" cy="359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814" y="1240691"/>
            <a:ext cx="5973690" cy="359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688" y="26096"/>
            <a:ext cx="4669021" cy="472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97113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95" y="186165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239" y="995709"/>
            <a:ext cx="202215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94125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55" y="3069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204" y="2971800"/>
            <a:ext cx="3896406" cy="56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227" y="2996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77" y="4082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738" y="4084896"/>
            <a:ext cx="4028492" cy="359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318" y="422698"/>
            <a:ext cx="3100150" cy="377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561" y="1530260"/>
            <a:ext cx="2985075" cy="416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318" y="996901"/>
            <a:ext cx="1928500" cy="340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572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19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97" y="186165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239" y="995709"/>
            <a:ext cx="202215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94125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55" y="3069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64" y="2971800"/>
            <a:ext cx="4161607" cy="58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487" y="2996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77" y="4082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242" y="4084896"/>
            <a:ext cx="4350005" cy="359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318" y="422698"/>
            <a:ext cx="3100150" cy="377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318" y="996901"/>
            <a:ext cx="1928500" cy="340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561" y="1530260"/>
            <a:ext cx="2985075" cy="416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572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3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27870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2205259"/>
            <a:ext cx="3118451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1561578"/>
            <a:ext cx="5026577" cy="37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185" y="1047638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643" y="228600"/>
            <a:ext cx="2872372" cy="396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07" y="1574104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94570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643" y="2895600"/>
            <a:ext cx="3288548" cy="416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07" y="2280294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969062"/>
            <a:ext cx="4063067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4872205"/>
            <a:ext cx="3099179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4228524"/>
            <a:ext cx="5045484" cy="377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830" y="3714584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452" y="424105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452" y="4947240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3636008"/>
            <a:ext cx="4025280" cy="359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598441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643" y="5683321"/>
            <a:ext cx="6445884" cy="944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5882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26092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2373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6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9" y="744725"/>
            <a:ext cx="1644033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222" y="717825"/>
            <a:ext cx="2041632" cy="37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9912" y="164061"/>
            <a:ext cx="2873036" cy="416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487" y="1271633"/>
            <a:ext cx="4196224" cy="377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4002066" y="129436"/>
            <a:ext cx="228600" cy="15544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82" y="2286000"/>
            <a:ext cx="6785232" cy="359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23619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619" y="2689576"/>
            <a:ext cx="2778581" cy="283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429000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80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36091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" y="4220617"/>
            <a:ext cx="7352022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4589091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338185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4" y="5418270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745276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04" y="6129802"/>
            <a:ext cx="7561452" cy="359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6498276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3784" y="738393"/>
            <a:ext cx="3649543" cy="340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0275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2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744725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675" y="164061"/>
            <a:ext cx="2268204" cy="340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861" y="717825"/>
            <a:ext cx="2022354" cy="37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59704"/>
            <a:ext cx="3950471" cy="434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570" y="1271633"/>
            <a:ext cx="2986128" cy="340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4002066" y="129436"/>
            <a:ext cx="228600" cy="15544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86000"/>
            <a:ext cx="6747445" cy="35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23619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619" y="2689576"/>
            <a:ext cx="2778581" cy="283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429000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80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36091"/>
            <a:ext cx="7578848" cy="359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283247"/>
            <a:ext cx="7125595" cy="320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0275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2863&quot;&gt;&lt;property id=&quot;20148&quot; value=&quot;5&quot;/&gt;&lt;property id=&quot;20300&quot; value=&quot;Slide 15&quot;/&gt;&lt;property id=&quot;20307&quot; value=&quot;330&quot;/&gt;&lt;/object&gt;&lt;object type=&quot;3&quot; unique_id=&quot;22904&quot;&gt;&lt;property id=&quot;20148&quot; value=&quot;5&quot;/&gt;&lt;property id=&quot;20300&quot; value=&quot;Slide 16&quot;/&gt;&lt;property id=&quot;20307&quot; value=&quot;331&quot;/&gt;&lt;/object&gt;&lt;object type=&quot;3&quot; unique_id=&quot;22905&quot;&gt;&lt;property id=&quot;20148&quot; value=&quot;5&quot;/&gt;&lt;property id=&quot;20300&quot; value=&quot;Slide 18&quot;/&gt;&lt;property id=&quot;20307&quot; value=&quot;332&quot;/&gt;&lt;/object&gt;&lt;object type=&quot;3&quot; unique_id=&quot;22946&quot;&gt;&lt;property id=&quot;20148&quot; value=&quot;5&quot;/&gt;&lt;property id=&quot;20300&quot; value=&quot;Slide 19&quot;/&gt;&lt;property id=&quot;20307&quot; value=&quot;333&quot;/&gt;&lt;/object&gt;&lt;object type=&quot;3&quot; unique_id=&quot;22947&quot;&gt;&lt;property id=&quot;20148&quot; value=&quot;5&quot;/&gt;&lt;property id=&quot;20300&quot; value=&quot;Slide 20&quot;/&gt;&lt;property id=&quot;20307&quot; value=&quot;334&quot;/&gt;&lt;/object&gt;&lt;object type=&quot;3&quot; unique_id=&quot;23009&quot;&gt;&lt;property id=&quot;20148&quot; value=&quot;5&quot;/&gt;&lt;property id=&quot;20300&quot; value=&quot;Slide 26&quot;/&gt;&lt;property id=&quot;20307&quot; value=&quot;336&quot;/&gt;&lt;/object&gt;&lt;object type=&quot;3&quot; unique_id=&quot;23010&quot;&gt;&lt;property id=&quot;20148&quot; value=&quot;5&quot;/&gt;&lt;property id=&quot;20300&quot; value=&quot;Slide 27&quot;/&gt;&lt;property id=&quot;20307&quot; value=&quot;337&quot;/&gt;&lt;/object&gt;&lt;object type=&quot;3&quot; unique_id=&quot;23221&quot;&gt;&lt;property id=&quot;20148&quot; value=&quot;5&quot;/&gt;&lt;property id=&quot;20300&quot; value=&quot;Slide 24&quot;/&gt;&lt;property id=&quot;20307&quot; value=&quot;338&quot;/&gt;&lt;/object&gt;&lt;object type=&quot;3&quot; unique_id=&quot;23446&quot;&gt;&lt;property id=&quot;20148&quot; value=&quot;5&quot;/&gt;&lt;property id=&quot;20300&quot; value=&quot;Slide 29&quot;/&gt;&lt;property id=&quot;20307&quot; value=&quot;339&quot;/&gt;&lt;/object&gt;&lt;object type=&quot;3&quot; unique_id=&quot;23860&quot;&gt;&lt;property id=&quot;20148&quot; value=&quot;5&quot;/&gt;&lt;property id=&quot;20300&quot; value=&quot;Slide 5&quot;/&gt;&lt;property id=&quot;20307&quot; value=&quot;342&quot;/&gt;&lt;/object&gt;&lt;object type=&quot;3&quot; unique_id=&quot;23921&quot;&gt;&lt;property id=&quot;20148&quot; value=&quot;5&quot;/&gt;&lt;property id=&quot;20300&quot; value=&quot;Slide 6&quot;/&gt;&lt;property id=&quot;20307&quot; value=&quot;343&quot;/&gt;&lt;/object&gt;&lt;object type=&quot;3&quot; unique_id=&quot;24027&quot;&gt;&lt;property id=&quot;20148&quot; value=&quot;5&quot;/&gt;&lt;property id=&quot;20300&quot; value=&quot;Slide 2&quot;/&gt;&lt;property id=&quot;20307&quot; value=&quot;344&quot;/&gt;&lt;/object&gt;&lt;object type=&quot;3&quot; unique_id=&quot;24028&quot;&gt;&lt;property id=&quot;20148&quot; value=&quot;5&quot;/&gt;&lt;property id=&quot;20300&quot; value=&quot;Slide 3&quot;/&gt;&lt;property id=&quot;20307&quot; value=&quot;345&quot;/&gt;&lt;/object&gt;&lt;object type=&quot;3&quot; unique_id=&quot;24121&quot;&gt;&lt;property id=&quot;20148&quot; value=&quot;5&quot;/&gt;&lt;property id=&quot;20300&quot; value=&quot;Slide 4&quot;/&gt;&lt;property id=&quot;20307&quot; value=&quot;346&quot;/&gt;&lt;/object&gt;&lt;object type=&quot;3&quot; unique_id=&quot;24122&quot;&gt;&lt;property id=&quot;20148&quot; value=&quot;5&quot;/&gt;&lt;property id=&quot;20300&quot; value=&quot;Slide 8&quot;/&gt;&lt;property id=&quot;20307&quot; value=&quot;347&quot;/&gt;&lt;/object&gt;&lt;object type=&quot;3&quot; unique_id=&quot;35713&quot;&gt;&lt;property id=&quot;20148&quot; value=&quot;5&quot;/&gt;&lt;property id=&quot;20300&quot; value=&quot;Slide 9&quot;/&gt;&lt;property id=&quot;20307&quot; value=&quot;397&quot;/&gt;&lt;/object&gt;&lt;object type=&quot;3&quot; unique_id=&quot;36158&quot;&gt;&lt;property id=&quot;20148&quot; value=&quot;5&quot;/&gt;&lt;property id=&quot;20300&quot; value=&quot;Slide 10&quot;/&gt;&lt;property id=&quot;20307&quot; value=&quot;398&quot;/&gt;&lt;/object&gt;&lt;object type=&quot;3&quot; unique_id=&quot;36534&quot;&gt;&lt;property id=&quot;20148&quot; value=&quot;5&quot;/&gt;&lt;property id=&quot;20300&quot; value=&quot;Slide 11&quot;/&gt;&lt;property id=&quot;20307&quot; value=&quot;399&quot;/&gt;&lt;/object&gt;&lt;object type=&quot;3&quot; unique_id=&quot;36839&quot;&gt;&lt;property id=&quot;20148&quot; value=&quot;5&quot;/&gt;&lt;property id=&quot;20300&quot; value=&quot;Slide 22&quot;/&gt;&lt;property id=&quot;20307&quot; value=&quot;400&quot;/&gt;&lt;/object&gt;&lt;object type=&quot;3&quot; unique_id=&quot;37148&quot;&gt;&lt;property id=&quot;20148&quot; value=&quot;5&quot;/&gt;&lt;property id=&quot;20300&quot; value=&quot;Slide 21&quot;/&gt;&lt;property id=&quot;20307&quot; value=&quot;402&quot;/&gt;&lt;/object&gt;&lt;object type=&quot;3&quot; unique_id=&quot;37149&quot;&gt;&lt;property id=&quot;20148&quot; value=&quot;5&quot;/&gt;&lt;property id=&quot;20300&quot; value=&quot;Slide 23&quot;/&gt;&lt;property id=&quot;20307&quot; value=&quot;401&quot;/&gt;&lt;/object&gt;&lt;object type=&quot;3&quot; unique_id=&quot;37308&quot;&gt;&lt;property id=&quot;20148&quot; value=&quot;5&quot;/&gt;&lt;property id=&quot;20300&quot; value=&quot;Slide 12&quot;/&gt;&lt;property id=&quot;20307&quot; value=&quot;403&quot;/&gt;&lt;/object&gt;&lt;object type=&quot;3&quot; unique_id=&quot;37309&quot;&gt;&lt;property id=&quot;20148&quot; value=&quot;5&quot;/&gt;&lt;property id=&quot;20300&quot; value=&quot;Slide 13&quot;/&gt;&lt;property id=&quot;20307&quot; value=&quot;404&quot;/&gt;&lt;/object&gt;&lt;object type=&quot;3&quot; unique_id=&quot;37340&quot;&gt;&lt;property id=&quot;20148&quot; value=&quot;5&quot;/&gt;&lt;property id=&quot;20300&quot; value=&quot;Slide 7&quot;/&gt;&lt;property id=&quot;20307&quot; value=&quot;405&quot;/&gt;&lt;/object&gt;&lt;object type=&quot;3&quot; unique_id=&quot;37431&quot;&gt;&lt;property id=&quot;20148&quot; value=&quot;5&quot;/&gt;&lt;property id=&quot;20300&quot; value=&quot;Slide 25&quot;/&gt;&lt;property id=&quot;20307&quot; value=&quot;406&quot;/&gt;&lt;/object&gt;&lt;object type=&quot;3&quot; unique_id=&quot;44682&quot;&gt;&lt;property id=&quot;20148&quot; value=&quot;5&quot;/&gt;&lt;property id=&quot;20300&quot; value=&quot;Slide 28&quot;/&gt;&lt;property id=&quot;20307&quot; value=&quot;409&quot;/&gt;&lt;/object&gt;&lt;object type=&quot;3&quot; unique_id=&quot;44716&quot;&gt;&lt;property id=&quot;20148&quot; value=&quot;5&quot;/&gt;&lt;property id=&quot;20300&quot; value=&quot;Slide 30&quot;/&gt;&lt;property id=&quot;20307&quot; value=&quot;410&quot;/&gt;&lt;/object&gt;&lt;object type=&quot;3&quot; unique_id=&quot;44853&quot;&gt;&lt;property id=&quot;20148&quot; value=&quot;5&quot;/&gt;&lt;property id=&quot;20300&quot; value=&quot;Slide 31&quot;/&gt;&lt;property id=&quot;20307&quot; value=&quot;411&quot;/&gt;&lt;/object&gt;&lt;object type=&quot;3&quot; unique_id=&quot;44854&quot;&gt;&lt;property id=&quot;20148&quot; value=&quot;5&quot;/&gt;&lt;property id=&quot;20300&quot; value=&quot;Slide 32&quot;/&gt;&lt;property id=&quot;20307&quot; value=&quot;414&quot;/&gt;&lt;/object&gt;&lt;object type=&quot;3&quot; unique_id=&quot;44855&quot;&gt;&lt;property id=&quot;20148&quot; value=&quot;5&quot;/&gt;&lt;property id=&quot;20300&quot; value=&quot;Slide 33&quot;/&gt;&lt;property id=&quot;20307&quot; value=&quot;413&quot;/&gt;&lt;/object&gt;&lt;object type=&quot;3&quot; unique_id=&quot;44856&quot;&gt;&lt;property id=&quot;20148&quot; value=&quot;5&quot;/&gt;&lt;property id=&quot;20300&quot; value=&quot;Slide 34&quot;/&gt;&lt;property id=&quot;20307&quot; value=&quot;412&quot;/&gt;&lt;/object&gt;&lt;object type=&quot;3&quot; unique_id=&quot;44891&quot;&gt;&lt;property id=&quot;20148&quot; value=&quot;5&quot;/&gt;&lt;property id=&quot;20300&quot; value=&quot;Slide 14&quot;/&gt;&lt;property id=&quot;20307&quot; value=&quot;415&quot;/&gt;&lt;/object&gt;&lt;object type=&quot;3&quot; unique_id=&quot;44927&quot;&gt;&lt;property id=&quot;20148&quot; value=&quot;5&quot;/&gt;&lt;property id=&quot;20300&quot; value=&quot;Slide 17&quot;/&gt;&lt;property id=&quot;20307&quot; value=&quot;416&quot;/&gt;&lt;/object&gt;&lt;object type=&quot;3&quot; unique_id=&quot;45036&quot;&gt;&lt;property id=&quot;20148&quot; value=&quot;5&quot;/&gt;&lt;property id=&quot;20300&quot; value=&quot;Slide 35&quot;/&gt;&lt;property id=&quot;20307&quot; value=&quot;417&quot;/&gt;&lt;/object&gt;&lt;object type=&quot;3&quot; unique_id=&quot;45037&quot;&gt;&lt;property id=&quot;20148&quot; value=&quot;5&quot;/&gt;&lt;property id=&quot;20300&quot; value=&quot;Slide 36&quot;/&gt;&lt;property id=&quot;20307&quot; value=&quot;418&quot;/&gt;&lt;/object&gt;&lt;object type=&quot;3&quot; unique_id=&quot;45038&quot;&gt;&lt;property id=&quot;20148&quot; value=&quot;5&quot;/&gt;&lt;property id=&quot;20300&quot; value=&quot;Slide 37&quot;/&gt;&lt;property id=&quot;20307&quot; value=&quot;41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36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7}\frac{x+\sqrt[3]{x}}{(x-20)^2-2x+6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358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3$, {\color[rgb]{0,.8,0}if} $x&l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0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[\cos(x-3)]$, {\color[rgb]{0,.8,0}if} $3\le 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8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3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3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20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16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x+2$, {\color[rgb]{0,.8,0}if} $2\le x&lt;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144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7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e^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+2)^2$, {\color[rgb]{0,.8,0}if} $0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04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x+2$, {\color[rgb]{0,.8,0}if} $1&lt;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937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43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3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g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02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the discontinuity is remov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0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number $a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98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phantom{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e^x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4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x^3+3a+8$, {\color[rgb]{0,.8,0}if} $0&lt;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498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function $p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811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h(s)=\frac{s^2+5s-6}{s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45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p$ is continuous a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19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,&#10;\qquad ${\color[rgb]{0,.8,0}\forall}s\in{\mathbb R}\backslash\{1\}$,&#10;\,\,$p(s)=h(s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04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continuous at $x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60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Intermediat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7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x^3+2x-8=0$ has a solution $x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162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atisfies $-2&lt;c&lt;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505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Intermediat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7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4e^x+\cos x=x+6$ has a sol'n $x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091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atisfies $-2&lt;c&lt;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553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hown above, 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8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2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1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1^-}f(x)=-3}$,\quad&#10;$\displaystyle{\lim_{x\to-1^+}f(x)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4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-1)=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68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1}f(x)=-\infty,\qquad f(1)=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0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}f(x)=1,\qquad f(2)=0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4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f(x)=-1}$,\quad&#10;$\displaystyle{\lim_{x\to\infty}f(x)=-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9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splay} the graph of a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1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x+5$, {\color[rgb]{0,.8,0}if} $x&lt;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99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4$, {\color[rgb]{0,.8,0}if} $x&gt;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44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, {\color[rgb]{0,.8,0}if} $x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2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-1}f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020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from the left at $-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439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8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properties of limi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27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at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34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=(4t^{2/3}+3)^{8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6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0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0}g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0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36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(2x)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3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1$, {\color[rgb]{0,.8,0}if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4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6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58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-1}g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29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-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52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(2x)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3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581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1$, {\color[rgb]{0,.8,0}if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4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on $[0,\infty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4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sqrt[3]{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7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1/\sqrt[3]{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05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8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19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on $(0,\infty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5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7204</TotalTime>
  <Words>13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940</cp:revision>
  <dcterms:created xsi:type="dcterms:W3CDTF">2008-09-20T13:47:00Z</dcterms:created>
  <dcterms:modified xsi:type="dcterms:W3CDTF">2013-10-15T17:54:09Z</dcterms:modified>
</cp:coreProperties>
</file>