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73" r:id="rId3"/>
    <p:sldId id="263" r:id="rId4"/>
    <p:sldId id="264" r:id="rId5"/>
    <p:sldId id="272" r:id="rId6"/>
    <p:sldId id="265" r:id="rId7"/>
    <p:sldId id="266" r:id="rId8"/>
    <p:sldId id="270" r:id="rId9"/>
    <p:sldId id="27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 autoAdjust="0"/>
    <p:restoredTop sz="83592" autoAdjust="0"/>
  </p:normalViewPr>
  <p:slideViewPr>
    <p:cSldViewPr>
      <p:cViewPr varScale="1">
        <p:scale>
          <a:sx n="78" d="100"/>
          <a:sy n="78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74C347-E249-4A7D-A88C-283E72C09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98D1-808A-4B70-AA50-2303D6B5F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A0A56-A202-4A49-A644-9DE8B8D9A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E939C-5B46-4948-8FA7-A6B1B807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777B-6C84-410F-A215-8C6C9A6C5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5559-F7B5-4411-804D-29CCAD7FB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7A6E-2E23-4ACF-A6E9-382C6688A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1AB3-0BAB-48AA-9D2E-015020531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9441-26D0-4204-8C82-364E6E8CD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08D7-A12C-4F1F-A8EE-0BDC060AF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94813-66FB-45F8-B95F-CACCCFB96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787D-EDAE-4E9D-ADDE-4ECD1CAA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8010FB-6108-46A8-AB0F-7CB9D1A0DE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9" Type="http://schemas.openxmlformats.org/officeDocument/2006/relationships/image" Target="../media/image14.pn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50" Type="http://schemas.openxmlformats.org/officeDocument/2006/relationships/image" Target="../media/image3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.png"/><Relationship Id="rId49" Type="http://schemas.openxmlformats.org/officeDocument/2006/relationships/image" Target="../media/image24.pn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48" Type="http://schemas.openxmlformats.org/officeDocument/2006/relationships/image" Target="../media/image23.png"/><Relationship Id="rId8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9.png"/><Relationship Id="rId3" Type="http://schemas.openxmlformats.org/officeDocument/2006/relationships/tags" Target="../tags/tag35.xml"/><Relationship Id="rId21" Type="http://schemas.openxmlformats.org/officeDocument/2006/relationships/image" Target="../media/image32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28.png"/><Relationship Id="rId2" Type="http://schemas.openxmlformats.org/officeDocument/2006/relationships/tags" Target="../tags/tag34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.png"/><Relationship Id="rId5" Type="http://schemas.openxmlformats.org/officeDocument/2006/relationships/tags" Target="../tags/tag37.xml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tags" Target="../tags/tag42.xml"/><Relationship Id="rId19" Type="http://schemas.openxmlformats.org/officeDocument/2006/relationships/image" Target="../media/image30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tags" Target="../tags/tag47.xml"/><Relationship Id="rId21" Type="http://schemas.openxmlformats.org/officeDocument/2006/relationships/image" Target="../media/image42.png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8.png"/><Relationship Id="rId2" Type="http://schemas.openxmlformats.org/officeDocument/2006/relationships/tags" Target="../tags/tag4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32.png"/><Relationship Id="rId10" Type="http://schemas.openxmlformats.org/officeDocument/2006/relationships/tags" Target="../tags/tag54.xml"/><Relationship Id="rId19" Type="http://schemas.openxmlformats.org/officeDocument/2006/relationships/image" Target="../media/image40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36.png"/><Relationship Id="rId2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18.png"/><Relationship Id="rId3" Type="http://schemas.openxmlformats.org/officeDocument/2006/relationships/tags" Target="../tags/tag5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17.png"/><Relationship Id="rId33" Type="http://schemas.openxmlformats.org/officeDocument/2006/relationships/image" Target="../media/image50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image" Target="../media/image20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45.png"/><Relationship Id="rId32" Type="http://schemas.openxmlformats.org/officeDocument/2006/relationships/image" Target="../media/image49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44.png"/><Relationship Id="rId28" Type="http://schemas.openxmlformats.org/officeDocument/2006/relationships/image" Target="../media/image46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48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43.png"/><Relationship Id="rId27" Type="http://schemas.openxmlformats.org/officeDocument/2006/relationships/image" Target="../media/image24.png"/><Relationship Id="rId30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image" Target="../media/image24.png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image" Target="../media/image57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18.png"/><Relationship Id="rId33" Type="http://schemas.openxmlformats.org/officeDocument/2006/relationships/image" Target="../media/image56.png"/><Relationship Id="rId38" Type="http://schemas.openxmlformats.org/officeDocument/2006/relationships/image" Target="../media/image3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image" Target="../media/image52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17.png"/><Relationship Id="rId32" Type="http://schemas.openxmlformats.org/officeDocument/2006/relationships/image" Target="../media/image55.png"/><Relationship Id="rId37" Type="http://schemas.openxmlformats.org/officeDocument/2006/relationships/image" Target="../media/image50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1.png"/><Relationship Id="rId36" Type="http://schemas.openxmlformats.org/officeDocument/2006/relationships/image" Target="../media/image49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image" Target="../media/image54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image" Target="../media/image20.png"/><Relationship Id="rId30" Type="http://schemas.openxmlformats.org/officeDocument/2006/relationships/image" Target="../media/image53.png"/><Relationship Id="rId35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18.png"/><Relationship Id="rId3" Type="http://schemas.openxmlformats.org/officeDocument/2006/relationships/tags" Target="../tags/tag1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17.png"/><Relationship Id="rId33" Type="http://schemas.openxmlformats.org/officeDocument/2006/relationships/image" Target="../media/image50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image" Target="../media/image60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59.png"/><Relationship Id="rId32" Type="http://schemas.openxmlformats.org/officeDocument/2006/relationships/image" Target="../media/image49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48.png"/><Relationship Id="rId28" Type="http://schemas.openxmlformats.org/officeDocument/2006/relationships/image" Target="../media/image20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62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58.png"/><Relationship Id="rId27" Type="http://schemas.openxmlformats.org/officeDocument/2006/relationships/image" Target="../media/image24.png"/><Relationship Id="rId30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66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65.png"/><Relationship Id="rId2" Type="http://schemas.openxmlformats.org/officeDocument/2006/relationships/tags" Target="../tags/tag119.xml"/><Relationship Id="rId16" Type="http://schemas.openxmlformats.org/officeDocument/2006/relationships/image" Target="../media/image3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64.png"/><Relationship Id="rId5" Type="http://schemas.openxmlformats.org/officeDocument/2006/relationships/tags" Target="../tags/tag122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tags" Target="../tags/tag12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72.png"/><Relationship Id="rId5" Type="http://schemas.openxmlformats.org/officeDocument/2006/relationships/tags" Target="../tags/tag130.xml"/><Relationship Id="rId10" Type="http://schemas.openxmlformats.org/officeDocument/2006/relationships/image" Target="../media/image71.png"/><Relationship Id="rId4" Type="http://schemas.openxmlformats.org/officeDocument/2006/relationships/tags" Target="../tags/tag129.xml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49C-4791-49D1-8751-77FBF42E19CE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Problems involving horizontal asymptotes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62" y="4213243"/>
            <a:ext cx="7273748" cy="297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396" y="4520781"/>
            <a:ext cx="7389804" cy="280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" y="64718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7432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457200" y="52578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57200" y="61722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57200" y="43434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7200" y="34290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57200" y="2514600"/>
            <a:ext cx="73152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9144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8288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36576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5720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4864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4008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7315200" y="2057400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672" y="3632548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5795" y="5302050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757" y="5302050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5631" y="5302050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832" y="5041726"/>
            <a:ext cx="156979" cy="18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096" y="5302050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696" y="5302050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Freeform 52"/>
          <p:cNvSpPr>
            <a:spLocks/>
          </p:cNvSpPr>
          <p:nvPr/>
        </p:nvSpPr>
        <p:spPr bwMode="auto">
          <a:xfrm flipH="1" flipV="1">
            <a:off x="3696220" y="2075688"/>
            <a:ext cx="1755648" cy="455071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12" y="8338"/>
                  <a:pt x="92" y="5617"/>
                  <a:pt x="5088" y="5543"/>
                </a:cubicBezTo>
                <a:cubicBezTo>
                  <a:pt x="10084" y="5469"/>
                  <a:pt x="9842" y="1112"/>
                  <a:pt x="1000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 flipH="1" flipV="1">
            <a:off x="5525286" y="5294376"/>
            <a:ext cx="2260683" cy="13350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7378 h 60707"/>
              <a:gd name="connsiteX2" fmla="*/ 13109 w 13882"/>
              <a:gd name="connsiteY2" fmla="*/ 40876 h 60707"/>
              <a:gd name="connsiteX3" fmla="*/ 13749 w 13882"/>
              <a:gd name="connsiteY3" fmla="*/ 21634 h 60707"/>
              <a:gd name="connsiteX4" fmla="*/ 13882 w 13882"/>
              <a:gd name="connsiteY4" fmla="*/ 0 h 60707"/>
              <a:gd name="connsiteX0" fmla="*/ 0 w 13895"/>
              <a:gd name="connsiteY0" fmla="*/ 60707 h 60707"/>
              <a:gd name="connsiteX1" fmla="*/ 9189 w 13895"/>
              <a:gd name="connsiteY1" fmla="*/ 57378 h 60707"/>
              <a:gd name="connsiteX2" fmla="*/ 13109 w 13895"/>
              <a:gd name="connsiteY2" fmla="*/ 40876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07"/>
              <a:gd name="connsiteX1" fmla="*/ 9189 w 13895"/>
              <a:gd name="connsiteY1" fmla="*/ 57378 h 60707"/>
              <a:gd name="connsiteX2" fmla="*/ 10491 w 13895"/>
              <a:gd name="connsiteY2" fmla="*/ 36069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52"/>
              <a:gd name="connsiteX1" fmla="*/ 8111 w 13895"/>
              <a:gd name="connsiteY1" fmla="*/ 57859 h 60752"/>
              <a:gd name="connsiteX2" fmla="*/ 10491 w 13895"/>
              <a:gd name="connsiteY2" fmla="*/ 36069 h 60752"/>
              <a:gd name="connsiteX3" fmla="*/ 13826 w 13895"/>
              <a:gd name="connsiteY3" fmla="*/ 18269 h 60752"/>
              <a:gd name="connsiteX4" fmla="*/ 13882 w 13895"/>
              <a:gd name="connsiteY4" fmla="*/ 0 h 60752"/>
              <a:gd name="connsiteX0" fmla="*/ 0 w 13895"/>
              <a:gd name="connsiteY0" fmla="*/ 60707 h 60707"/>
              <a:gd name="connsiteX1" fmla="*/ 8111 w 13895"/>
              <a:gd name="connsiteY1" fmla="*/ 56417 h 60707"/>
              <a:gd name="connsiteX2" fmla="*/ 10491 w 13895"/>
              <a:gd name="connsiteY2" fmla="*/ 36069 h 60707"/>
              <a:gd name="connsiteX3" fmla="*/ 13826 w 13895"/>
              <a:gd name="connsiteY3" fmla="*/ 18269 h 60707"/>
              <a:gd name="connsiteX4" fmla="*/ 13882 w 13895"/>
              <a:gd name="connsiteY4" fmla="*/ 0 h 60707"/>
              <a:gd name="connsiteX0" fmla="*/ 0 w 13895"/>
              <a:gd name="connsiteY0" fmla="*/ 60707 h 60707"/>
              <a:gd name="connsiteX1" fmla="*/ 8111 w 13895"/>
              <a:gd name="connsiteY1" fmla="*/ 56417 h 60707"/>
              <a:gd name="connsiteX2" fmla="*/ 10491 w 13895"/>
              <a:gd name="connsiteY2" fmla="*/ 36069 h 60707"/>
              <a:gd name="connsiteX3" fmla="*/ 13826 w 13895"/>
              <a:gd name="connsiteY3" fmla="*/ 14183 h 60707"/>
              <a:gd name="connsiteX4" fmla="*/ 13882 w 13895"/>
              <a:gd name="connsiteY4" fmla="*/ 0 h 6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5" h="60707">
                <a:moveTo>
                  <a:pt x="0" y="60707"/>
                </a:moveTo>
                <a:cubicBezTo>
                  <a:pt x="4450" y="60395"/>
                  <a:pt x="6363" y="60523"/>
                  <a:pt x="8111" y="56417"/>
                </a:cubicBezTo>
                <a:cubicBezTo>
                  <a:pt x="9859" y="52311"/>
                  <a:pt x="9539" y="43108"/>
                  <a:pt x="10491" y="36069"/>
                </a:cubicBezTo>
                <a:cubicBezTo>
                  <a:pt x="11443" y="29030"/>
                  <a:pt x="13697" y="20996"/>
                  <a:pt x="13826" y="14183"/>
                </a:cubicBezTo>
                <a:cubicBezTo>
                  <a:pt x="13955" y="7370"/>
                  <a:pt x="13860" y="3606"/>
                  <a:pt x="1388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093" y="5041726"/>
            <a:ext cx="143636" cy="196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186" y="4242148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285" y="33402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285" y="2419629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060" y="6052177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51516"/>
            <a:ext cx="5291682" cy="359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58" y="528890"/>
            <a:ext cx="3137365" cy="283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041" y="519109"/>
            <a:ext cx="1967332" cy="548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244" y="532356"/>
            <a:ext cx="1569379" cy="567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0" y="60247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9670" y="539150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74" y="1343079"/>
            <a:ext cx="1834860" cy="624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841" y="1340125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732" y="1332978"/>
            <a:ext cx="1702095" cy="5106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6637" y="1406592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Freeform 52"/>
          <p:cNvSpPr>
            <a:spLocks/>
          </p:cNvSpPr>
          <p:nvPr/>
        </p:nvSpPr>
        <p:spPr bwMode="auto">
          <a:xfrm flipV="1">
            <a:off x="448056" y="3465576"/>
            <a:ext cx="3172968" cy="31638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2" h="60707">
                <a:moveTo>
                  <a:pt x="0" y="60707"/>
                </a:moveTo>
                <a:cubicBezTo>
                  <a:pt x="3526" y="59434"/>
                  <a:pt x="7004" y="59241"/>
                  <a:pt x="9189" y="55936"/>
                </a:cubicBezTo>
                <a:cubicBezTo>
                  <a:pt x="11374" y="52631"/>
                  <a:pt x="12327" y="50199"/>
                  <a:pt x="13109" y="40876"/>
                </a:cubicBezTo>
                <a:cubicBezTo>
                  <a:pt x="13891" y="31553"/>
                  <a:pt x="13762" y="13609"/>
                  <a:pt x="1388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2189" y="1325802"/>
            <a:ext cx="1796706" cy="624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234" y="1416279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0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034" y="1265181"/>
            <a:ext cx="6386082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2" y="2095368"/>
            <a:ext cx="2911238" cy="547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132" y="2056739"/>
            <a:ext cx="2948984" cy="586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2" y="3027782"/>
            <a:ext cx="4724648" cy="604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7857" y="3014353"/>
            <a:ext cx="3515259" cy="642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2" y="4157353"/>
            <a:ext cx="2834864" cy="586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745" y="4165948"/>
            <a:ext cx="1738371" cy="3776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887" y="4191000"/>
            <a:ext cx="642949" cy="283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67" y="631153"/>
            <a:ext cx="8144833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423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1595" y="1265181"/>
            <a:ext cx="6916208" cy="377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274" y="4157353"/>
            <a:ext cx="2948258" cy="586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191000"/>
            <a:ext cx="642949" cy="283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9" y="2095368"/>
            <a:ext cx="2911622" cy="547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8813" y="2056739"/>
            <a:ext cx="2948990" cy="586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59" y="3022948"/>
            <a:ext cx="4725035" cy="6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2537" y="3014353"/>
            <a:ext cx="3515266" cy="6429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48" y="631169"/>
            <a:ext cx="8144472" cy="359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5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133" y="587699"/>
            <a:ext cx="3099140" cy="963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411" y="2182660"/>
            <a:ext cx="3553570" cy="964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424" y="3859060"/>
            <a:ext cx="3553930" cy="964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942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524734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4272356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885" y="5485657"/>
            <a:ext cx="3800851" cy="964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5836323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881232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077174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520837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716779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191000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386942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5808195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6004137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5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99425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011" y="227356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660" y="3613696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50" y="4998866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328" y="6065177"/>
            <a:ext cx="6124894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6486906"/>
            <a:ext cx="6918875" cy="320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093" y="587699"/>
            <a:ext cx="3345219" cy="963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05" y="1929008"/>
            <a:ext cx="3818583" cy="9640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904" y="3200400"/>
            <a:ext cx="3818970" cy="964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3779" y="4664159"/>
            <a:ext cx="4047064" cy="964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152400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881232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077174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253726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449668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3555363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3751305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960131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5156073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4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39666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644" y="39666"/>
            <a:ext cx="1701356" cy="340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992" y="789890"/>
            <a:ext cx="4481609" cy="1191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34156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611" y="276852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260" y="4309072"/>
            <a:ext cx="283804" cy="20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450" y="5596473"/>
            <a:ext cx="321266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456" y="2274224"/>
            <a:ext cx="3951019" cy="1191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8500" y="5359052"/>
            <a:ext cx="7092093" cy="8136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080" y="3812705"/>
            <a:ext cx="4764416" cy="1077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263126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1459068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738679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2934621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317363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8033" y="4513305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330837"/>
            <a:ext cx="1545360" cy="189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526779"/>
            <a:ext cx="1769767" cy="200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089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1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301" y="1183620"/>
            <a:ext cx="4557699" cy="3403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49" y="1984451"/>
            <a:ext cx="7336454" cy="643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854" y="3090604"/>
            <a:ext cx="7090309" cy="586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7348"/>
            <a:ext cx="5445019" cy="377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861" y="593644"/>
            <a:ext cx="4518754" cy="434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7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866" y="689834"/>
            <a:ext cx="8055106" cy="945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8052" y="2613590"/>
            <a:ext cx="3707023" cy="510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52400"/>
            <a:ext cx="1417251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3713" y="139874"/>
            <a:ext cx="4633287" cy="340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296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6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7308&quot;&gt;&lt;property id=&quot;20148&quot; value=&quot;5&quot;/&gt;&lt;property id=&quot;20300&quot; value=&quot;Slide 2&quot;/&gt;&lt;property id=&quot;20307&quot; value=&quot;318&quot;/&gt;&lt;/object&gt;&lt;object type=&quot;3&quot; unique_id=&quot;37309&quot;&gt;&lt;property id=&quot;20148&quot; value=&quot;5&quot;/&gt;&lt;property id=&quot;20300&quot; value=&quot;Slide 3&quot;/&gt;&lt;property id=&quot;20307&quot; value=&quot;319&quot;/&gt;&lt;/object&gt;&lt;object type=&quot;3&quot; unique_id=&quot;37489&quot;&gt;&lt;property id=&quot;20148&quot; value=&quot;5&quot;/&gt;&lt;property id=&quot;20300&quot; value=&quot;Slide 4&quot;/&gt;&lt;property id=&quot;20307&quot; value=&quot;320&quot;/&gt;&lt;/object&gt;&lt;object type=&quot;3&quot; unique_id=&quot;37490&quot;&gt;&lt;property id=&quot;20148&quot; value=&quot;5&quot;/&gt;&lt;property id=&quot;20300&quot; value=&quot;Slide 7&quot;/&gt;&lt;property id=&quot;20307&quot; value=&quot;321&quot;/&gt;&lt;/object&gt;&lt;object type=&quot;3&quot; unique_id=&quot;37491&quot;&gt;&lt;property id=&quot;20148&quot; value=&quot;5&quot;/&gt;&lt;property id=&quot;20300&quot; value=&quot;Slide 26&quot;/&gt;&lt;property id=&quot;20307&quot; value=&quot;322&quot;/&gt;&lt;/object&gt;&lt;object type=&quot;3&quot; unique_id=&quot;37492&quot;&gt;&lt;property id=&quot;20148&quot; value=&quot;5&quot;/&gt;&lt;property id=&quot;20300&quot; value=&quot;Slide 27&quot;/&gt;&lt;property id=&quot;20307&quot; value=&quot;323&quot;/&gt;&lt;/object&gt;&lt;object type=&quot;3&quot; unique_id=&quot;37493&quot;&gt;&lt;property id=&quot;20148&quot; value=&quot;5&quot;/&gt;&lt;property id=&quot;20300&quot; value=&quot;Slide 29&quot;/&gt;&lt;property id=&quot;20307&quot; value=&quot;324&quot;/&gt;&lt;/object&gt;&lt;object type=&quot;3&quot; unique_id=&quot;37569&quot;&gt;&lt;property id=&quot;20148&quot; value=&quot;5&quot;/&gt;&lt;property id=&quot;20300&quot; value=&quot;Slide 31&quot;/&gt;&lt;property id=&quot;20307&quot; value=&quot;328&quot;/&gt;&lt;/object&gt;&lt;object type=&quot;3&quot; unique_id=&quot;41908&quot;&gt;&lt;property id=&quot;20148&quot; value=&quot;5&quot;/&gt;&lt;property id=&quot;20300&quot; value=&quot;Slide 28&quot;/&gt;&lt;property id=&quot;20307&quot; value=&quot;373&quot;/&gt;&lt;/object&gt;&lt;object type=&quot;3&quot; unique_id=&quot;41909&quot;&gt;&lt;property id=&quot;20148&quot; value=&quot;5&quot;/&gt;&lt;property id=&quot;20300&quot; value=&quot;Slide 30&quot;/&gt;&lt;property id=&quot;20307&quot; value=&quot;374&quot;/&gt;&lt;/object&gt;&lt;object type=&quot;3&quot; unique_id=&quot;42619&quot;&gt;&lt;property id=&quot;20148&quot; value=&quot;5&quot;/&gt;&lt;property id=&quot;20300&quot; value=&quot;Slide 5&quot;/&gt;&lt;property id=&quot;20307&quot; value=&quot;382&quot;/&gt;&lt;/object&gt;&lt;object type=&quot;3&quot; unique_id=&quot;43081&quot;&gt;&lt;property id=&quot;20148&quot; value=&quot;5&quot;/&gt;&lt;property id=&quot;20300&quot; value=&quot;Slide 16&quot;/&gt;&lt;property id=&quot;20307&quot; value=&quot;384&quot;/&gt;&lt;/object&gt;&lt;object type=&quot;3&quot; unique_id=&quot;43082&quot;&gt;&lt;property id=&quot;20148&quot; value=&quot;5&quot;/&gt;&lt;property id=&quot;20300&quot; value=&quot;Slide 17&quot;/&gt;&lt;property id=&quot;20307&quot; value=&quot;388&quot;/&gt;&lt;/object&gt;&lt;object type=&quot;3&quot; unique_id=&quot;43086&quot;&gt;&lt;property id=&quot;20148&quot; value=&quot;5&quot;/&gt;&lt;property id=&quot;20300&quot; value=&quot;Slide 24&quot;/&gt;&lt;property id=&quot;20307&quot; value=&quot;390&quot;/&gt;&lt;/object&gt;&lt;object type=&quot;3&quot; unique_id=&quot;43087&quot;&gt;&lt;property id=&quot;20148&quot; value=&quot;5&quot;/&gt;&lt;property id=&quot;20300&quot; value=&quot;Slide 25&quot;/&gt;&lt;property id=&quot;20307&quot; value=&quot;387&quot;/&gt;&lt;/object&gt;&lt;object type=&quot;3&quot; unique_id=&quot;44614&quot;&gt;&lt;property id=&quot;20148&quot; value=&quot;5&quot;/&gt;&lt;property id=&quot;20300&quot; value=&quot;Slide 8&quot;/&gt;&lt;property id=&quot;20307&quot; value=&quot;394&quot;/&gt;&lt;/object&gt;&lt;object type=&quot;3&quot; unique_id=&quot;44967&quot;&gt;&lt;property id=&quot;20148&quot; value=&quot;5&quot;/&gt;&lt;property id=&quot;20300&quot; value=&quot;Slide 6&quot;/&gt;&lt;property id=&quot;20307&quot; value=&quot;396&quot;/&gt;&lt;/object&gt;&lt;object type=&quot;3&quot; unique_id=&quot;45018&quot;&gt;&lt;property id=&quot;20148&quot; value=&quot;5&quot;/&gt;&lt;property id=&quot;20300&quot; value=&quot;Slide 9&quot;/&gt;&lt;property id=&quot;20307&quot; value=&quot;397&quot;/&gt;&lt;/object&gt;&lt;object type=&quot;3&quot; unique_id=&quot;45416&quot;&gt;&lt;property id=&quot;20148&quot; value=&quot;5&quot;/&gt;&lt;property id=&quot;20300&quot; value=&quot;Slide 10&quot;/&gt;&lt;property id=&quot;20307&quot; value=&quot;399&quot;/&gt;&lt;/object&gt;&lt;object type=&quot;3&quot; unique_id=&quot;45417&quot;&gt;&lt;property id=&quot;20148&quot; value=&quot;5&quot;/&gt;&lt;property id=&quot;20300&quot; value=&quot;Slide 11&quot;/&gt;&lt;property id=&quot;20307&quot; value=&quot;400&quot;/&gt;&lt;/object&gt;&lt;object type=&quot;3&quot; unique_id=&quot;45418&quot;&gt;&lt;property id=&quot;20148&quot; value=&quot;5&quot;/&gt;&lt;property id=&quot;20300&quot; value=&quot;Slide 13&quot;/&gt;&lt;property id=&quot;20307&quot; value=&quot;401&quot;/&gt;&lt;/object&gt;&lt;object type=&quot;3&quot; unique_id=&quot;45419&quot;&gt;&lt;property id=&quot;20148&quot; value=&quot;5&quot;/&gt;&lt;property id=&quot;20300&quot; value=&quot;Slide 14&quot;/&gt;&lt;property id=&quot;20307&quot; value=&quot;402&quot;/&gt;&lt;/object&gt;&lt;object type=&quot;3&quot; unique_id=&quot;45792&quot;&gt;&lt;property id=&quot;20148&quot; value=&quot;5&quot;/&gt;&lt;property id=&quot;20300&quot; value=&quot;Slide 12&quot;/&gt;&lt;property id=&quot;20307&quot; value=&quot;405&quot;/&gt;&lt;/object&gt;&lt;object type=&quot;3&quot; unique_id=&quot;45793&quot;&gt;&lt;property id=&quot;20148&quot; value=&quot;5&quot;/&gt;&lt;property id=&quot;20300&quot; value=&quot;Slide 15&quot;/&gt;&lt;property id=&quot;20307&quot; value=&quot;404&quot;/&gt;&lt;/object&gt;&lt;object type=&quot;3&quot; unique_id=&quot;46344&quot;&gt;&lt;property id=&quot;20148&quot; value=&quot;5&quot;/&gt;&lt;property id=&quot;20300&quot; value=&quot;Slide 18&quot;/&gt;&lt;property id=&quot;20307&quot; value=&quot;406&quot;/&gt;&lt;/object&gt;&lt;object type=&quot;3&quot; unique_id=&quot;46345&quot;&gt;&lt;property id=&quot;20148&quot; value=&quot;5&quot;/&gt;&lt;property id=&quot;20300&quot; value=&quot;Slide 21&quot;/&gt;&lt;property id=&quot;20307&quot; value=&quot;407&quot;/&gt;&lt;/object&gt;&lt;object type=&quot;3&quot; unique_id=&quot;46346&quot;&gt;&lt;property id=&quot;20148&quot; value=&quot;5&quot;/&gt;&lt;property id=&quot;20300&quot; value=&quot;Slide 22&quot;/&gt;&lt;property id=&quot;20307&quot; value=&quot;408&quot;/&gt;&lt;/object&gt;&lt;object type=&quot;3&quot; unique_id=&quot;46347&quot;&gt;&lt;property id=&quot;20148&quot; value=&quot;5&quot;/&gt;&lt;property id=&quot;20300&quot; value=&quot;Slide 23&quot;/&gt;&lt;property id=&quot;20307&quot; value=&quot;409&quot;/&gt;&lt;/object&gt;&lt;object type=&quot;3&quot; unique_id=&quot;46460&quot;&gt;&lt;property id=&quot;20148&quot; value=&quot;5&quot;/&gt;&lt;property id=&quot;20300&quot; value=&quot;Slide 19&quot;/&gt;&lt;property id=&quot;20307&quot; value=&quot;411&quot;/&gt;&lt;/object&gt;&lt;object type=&quot;3&quot; unique_id=&quot;46461&quot;&gt;&lt;property id=&quot;20148&quot; value=&quot;5&quot;/&gt;&lt;property id=&quot;20300&quot; value=&quot;Slide 20&quot;/&gt;&lt;property id=&quot;20307&quot; value=&quot;41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sqrt[3]{\frac{16x^3+1}{2x^3+100000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313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sqrt[4]{\frac{81x^4-x^3+1}{2+5x+x^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3033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left(\sqrt{x^2+8x+4}-\sqrt{x^2+7x-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25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\sqrt[3]{27x^6+5x+1}}{x^2-4x+5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328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ve and neg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91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compute}&#10;$\displaystyle{\lim_{x\to-\infty}x(x-1)^2(x-2)^3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109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compute}&#10;$\displaystyle{\lim_{x\to\infty}x(x-1)^2(x-2)^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040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(maximal) 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6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x(x-1)^2(x-2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8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&#10;\frac{4x^3-2x^2-8}{x^3+5x+7}&lt;f(x)&lt;\frac{32x^4-16x^3-48x}{8x^4+10x+30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91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\infty}f(x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5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,&#10;${\color[rgb]{0,.8,0}\forall}x&gt;100$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50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graph below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2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se limit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14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1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7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3^+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18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8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6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3^-}f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12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 is even, {\it i.e.}, \qquad $h(-x)=h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04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h(x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8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3}h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2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-}h(x)=3=h(-2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6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6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1}h(x)=\inft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37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 It has not been covered y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12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0)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5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a function&#10;$h:{\mathbb R}\to{\mathbb R}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odd, {\it i.e.}, \qquad $f(-x)=-(f(x)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08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1}f(x)=\infty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7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\infty}f(x)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6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3}f(x)=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0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-}f(x)=3=f(-2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19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x\to-2^+}f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4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graph of a function&#10;$f:{\mathbb R}\to{\mathbb R}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12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3+2x-1}{-7x^2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993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3+1000000}{x^5-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280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x^5-x^4+1}{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27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\infty}\frac{8x^3+1}{4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34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6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ese are limits at ${\color{red}-\infty}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136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the last problem, they were at $\inft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60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3+2x-1}{-7x^2+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009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3+1000000}{x^5-x^4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0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x^5-x^4+1}{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309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frac{8x^3+1}{4x^3+100000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78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87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'H\^opital's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88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8385</TotalTime>
  <Words>14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999</cp:revision>
  <dcterms:created xsi:type="dcterms:W3CDTF">2008-09-20T13:47:00Z</dcterms:created>
  <dcterms:modified xsi:type="dcterms:W3CDTF">2013-10-15T17:54:04Z</dcterms:modified>
</cp:coreProperties>
</file>