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341" r:id="rId3"/>
    <p:sldId id="342" r:id="rId4"/>
    <p:sldId id="335" r:id="rId5"/>
    <p:sldId id="344" r:id="rId6"/>
    <p:sldId id="345" r:id="rId7"/>
    <p:sldId id="336" r:id="rId8"/>
    <p:sldId id="343" r:id="rId9"/>
    <p:sldId id="340" r:id="rId10"/>
    <p:sldId id="346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2" autoAdjust="0"/>
    <p:restoredTop sz="99811" autoAdjust="0"/>
  </p:normalViewPr>
  <p:slideViewPr>
    <p:cSldViewPr>
      <p:cViewPr varScale="1">
        <p:scale>
          <a:sx n="78" d="100"/>
          <a:sy n="78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C7704AC-307E-4C55-8FFF-6B53D51A7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7EF34-85C4-41A9-95A2-77035237041E}" type="slidenum">
              <a:rPr lang="en-US"/>
              <a:pPr/>
              <a:t>1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2B6-9814-4A05-BD61-20CB04587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5F8F-40AD-461B-87FD-269597164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2A4EE-5702-4161-A433-18E81E848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9302-F5D9-4DD9-BC00-378281793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37F2-91EA-4159-BEC2-C3FAACBE8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B94B-A1BD-455A-9F12-0771D7E9A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8B18-6FB0-40C9-BA21-B277DE097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A19D-E47D-4B75-8FCC-52E872E94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56B36-E05F-4A1C-9D97-D5C548A3A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1A94-603A-4D9C-AFFF-872A42641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8AA61-044D-4839-A58D-49CDD7E15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4D7C3-BB50-4713-A363-8F65CD4D47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7.png"/><Relationship Id="rId3" Type="http://schemas.openxmlformats.org/officeDocument/2006/relationships/tags" Target="../tags/tag95.xml"/><Relationship Id="rId21" Type="http://schemas.openxmlformats.org/officeDocument/2006/relationships/image" Target="../media/image52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56.png"/><Relationship Id="rId2" Type="http://schemas.openxmlformats.org/officeDocument/2006/relationships/tags" Target="../tags/tag94.xml"/><Relationship Id="rId16" Type="http://schemas.openxmlformats.org/officeDocument/2006/relationships/image" Target="../media/image55.png"/><Relationship Id="rId20" Type="http://schemas.openxmlformats.org/officeDocument/2006/relationships/image" Target="../media/image5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1.png"/><Relationship Id="rId5" Type="http://schemas.openxmlformats.org/officeDocument/2006/relationships/tags" Target="../tags/tag97.xml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tags" Target="../tags/tag102.xml"/><Relationship Id="rId19" Type="http://schemas.openxmlformats.org/officeDocument/2006/relationships/image" Target="../media/image58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54.png"/><Relationship Id="rId22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3.png"/><Relationship Id="rId5" Type="http://schemas.openxmlformats.org/officeDocument/2006/relationships/tags" Target="../tags/tag8.xml"/><Relationship Id="rId10" Type="http://schemas.openxmlformats.org/officeDocument/2006/relationships/image" Target="../media/image2.png"/><Relationship Id="rId4" Type="http://schemas.openxmlformats.org/officeDocument/2006/relationships/tags" Target="../tags/tag7.xml"/><Relationship Id="rId9" Type="http://schemas.openxmlformats.org/officeDocument/2006/relationships/image" Target="NULL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5.png"/><Relationship Id="rId5" Type="http://schemas.openxmlformats.org/officeDocument/2006/relationships/tags" Target="../tags/tag15.xml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NULL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7.png"/><Relationship Id="rId17" Type="http://schemas.openxmlformats.org/officeDocument/2006/relationships/image" Target="NULL"/><Relationship Id="rId2" Type="http://schemas.openxmlformats.org/officeDocument/2006/relationships/tags" Target="../tags/tag19.xml"/><Relationship Id="rId16" Type="http://schemas.openxmlformats.org/officeDocument/2006/relationships/image" Target="../media/image10.png"/><Relationship Id="rId20" Type="http://schemas.openxmlformats.org/officeDocument/2006/relationships/image" Target="../media/image1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image" Target="../media/image9.png"/><Relationship Id="rId10" Type="http://schemas.openxmlformats.org/officeDocument/2006/relationships/tags" Target="../tags/tag27.xml"/><Relationship Id="rId19" Type="http://schemas.openxmlformats.org/officeDocument/2006/relationships/image" Target="../media/image12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16.png"/><Relationship Id="rId3" Type="http://schemas.openxmlformats.org/officeDocument/2006/relationships/tags" Target="../tags/tag3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1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15.png"/><Relationship Id="rId33" Type="http://schemas.openxmlformats.org/officeDocument/2006/relationships/image" Target="../media/image20.png"/><Relationship Id="rId38" Type="http://schemas.openxmlformats.org/officeDocument/2006/relationships/image" Target="../media/image1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17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14.png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13.png"/><Relationship Id="rId28" Type="http://schemas.openxmlformats.org/officeDocument/2006/relationships/image" Target="../media/image11.png"/><Relationship Id="rId36" Type="http://schemas.openxmlformats.org/officeDocument/2006/relationships/image" Target="../media/image23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18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NULL"/><Relationship Id="rId27" Type="http://schemas.openxmlformats.org/officeDocument/2006/relationships/image" Target="../media/image5.png"/><Relationship Id="rId30" Type="http://schemas.openxmlformats.org/officeDocument/2006/relationships/image" Target="../media/image12.png"/><Relationship Id="rId35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27.png"/><Relationship Id="rId5" Type="http://schemas.openxmlformats.org/officeDocument/2006/relationships/tags" Target="../tags/tag52.xml"/><Relationship Id="rId10" Type="http://schemas.openxmlformats.org/officeDocument/2006/relationships/image" Target="../media/image26.png"/><Relationship Id="rId4" Type="http://schemas.openxmlformats.org/officeDocument/2006/relationships/tags" Target="../tags/tag51.xml"/><Relationship Id="rId9" Type="http://schemas.openxmlformats.org/officeDocument/2006/relationships/image" Target="../media/image25.png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20.png"/><Relationship Id="rId26" Type="http://schemas.openxmlformats.org/officeDocument/2006/relationships/image" Target="../media/image1.png"/><Relationship Id="rId3" Type="http://schemas.openxmlformats.org/officeDocument/2006/relationships/tags" Target="../tags/tag57.xml"/><Relationship Id="rId21" Type="http://schemas.openxmlformats.org/officeDocument/2006/relationships/image" Target="../media/image34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23.png"/><Relationship Id="rId25" Type="http://schemas.openxmlformats.org/officeDocument/2006/relationships/image" Target="../media/image37.png"/><Relationship Id="rId2" Type="http://schemas.openxmlformats.org/officeDocument/2006/relationships/tags" Target="../tags/tag56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36.png"/><Relationship Id="rId5" Type="http://schemas.openxmlformats.org/officeDocument/2006/relationships/tags" Target="../tags/tag59.xml"/><Relationship Id="rId15" Type="http://schemas.openxmlformats.org/officeDocument/2006/relationships/image" Target="../media/image30.png"/><Relationship Id="rId23" Type="http://schemas.openxmlformats.org/officeDocument/2006/relationships/image" Target="../media/image22.png"/><Relationship Id="rId10" Type="http://schemas.openxmlformats.org/officeDocument/2006/relationships/tags" Target="../tags/tag64.xml"/><Relationship Id="rId19" Type="http://schemas.openxmlformats.org/officeDocument/2006/relationships/image" Target="../media/image32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38.png"/><Relationship Id="rId18" Type="http://schemas.openxmlformats.org/officeDocument/2006/relationships/image" Target="../media/image40.png"/><Relationship Id="rId3" Type="http://schemas.openxmlformats.org/officeDocument/2006/relationships/tags" Target="../tags/tag70.xml"/><Relationship Id="rId21" Type="http://schemas.openxmlformats.org/officeDocument/2006/relationships/image" Target="../media/image22.png"/><Relationship Id="rId7" Type="http://schemas.openxmlformats.org/officeDocument/2006/relationships/tags" Target="../tags/tag7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0.png"/><Relationship Id="rId2" Type="http://schemas.openxmlformats.org/officeDocument/2006/relationships/tags" Target="../tags/tag69.xml"/><Relationship Id="rId16" Type="http://schemas.openxmlformats.org/officeDocument/2006/relationships/image" Target="../media/image23.png"/><Relationship Id="rId20" Type="http://schemas.openxmlformats.org/officeDocument/2006/relationships/image" Target="../media/image35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39.png"/><Relationship Id="rId10" Type="http://schemas.openxmlformats.org/officeDocument/2006/relationships/tags" Target="../tags/tag77.xml"/><Relationship Id="rId19" Type="http://schemas.openxmlformats.org/officeDocument/2006/relationships/image" Target="../media/image41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31.png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tags" Target="../tags/tag81.xml"/><Relationship Id="rId21" Type="http://schemas.openxmlformats.org/officeDocument/2006/relationships/image" Target="../media/image47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tags" Target="../tags/tag80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50.png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9.png"/><Relationship Id="rId28" Type="http://schemas.openxmlformats.org/officeDocument/2006/relationships/image" Target="../media/image1.png"/><Relationship Id="rId10" Type="http://schemas.openxmlformats.org/officeDocument/2006/relationships/tags" Target="../tags/tag88.xml"/><Relationship Id="rId19" Type="http://schemas.openxmlformats.org/officeDocument/2006/relationships/image" Target="../media/image45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E6EC-9207-437F-8D0F-60C3F8850ABB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derivative of a function is a function</a:t>
            </a:r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1524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63" y="609600"/>
            <a:ext cx="7919737" cy="359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245" y="51148"/>
            <a:ext cx="5216434" cy="472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52" y="3000644"/>
            <a:ext cx="6861820" cy="434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52" y="3518325"/>
            <a:ext cx="7221948" cy="321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1" y="5161682"/>
            <a:ext cx="8804901" cy="377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" y="4795380"/>
            <a:ext cx="3459203" cy="302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073" y="6125982"/>
            <a:ext cx="6688561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693096"/>
            <a:ext cx="869902" cy="283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72958"/>
            <a:ext cx="7802960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5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780" y="1405735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43434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4343400" y="363693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70866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7086600" y="368265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2578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447800" y="1212898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52"/>
          <p:cNvSpPr>
            <a:spLocks/>
          </p:cNvSpPr>
          <p:nvPr/>
        </p:nvSpPr>
        <p:spPr bwMode="auto">
          <a:xfrm flipH="1">
            <a:off x="1607875" y="156125"/>
            <a:ext cx="7289129" cy="21046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96" h="77697">
                <a:moveTo>
                  <a:pt x="0" y="77697"/>
                </a:moveTo>
                <a:cubicBezTo>
                  <a:pt x="1280" y="55612"/>
                  <a:pt x="6456" y="84"/>
                  <a:pt x="11172" y="0"/>
                </a:cubicBezTo>
                <a:cubicBezTo>
                  <a:pt x="15888" y="-84"/>
                  <a:pt x="22610" y="77158"/>
                  <a:pt x="28297" y="77191"/>
                </a:cubicBezTo>
                <a:cubicBezTo>
                  <a:pt x="33984" y="77224"/>
                  <a:pt x="43410" y="20324"/>
                  <a:pt x="45296" y="19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5257800" y="3682652"/>
            <a:ext cx="0" cy="22860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447800" y="4796344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369" y="6440654"/>
            <a:ext cx="5404625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Freeform 52"/>
          <p:cNvSpPr>
            <a:spLocks/>
          </p:cNvSpPr>
          <p:nvPr/>
        </p:nvSpPr>
        <p:spPr bwMode="auto">
          <a:xfrm flipH="1" flipV="1">
            <a:off x="1607875" y="3838982"/>
            <a:ext cx="7289129" cy="21046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96" h="77697">
                <a:moveTo>
                  <a:pt x="0" y="77697"/>
                </a:moveTo>
                <a:cubicBezTo>
                  <a:pt x="1280" y="55612"/>
                  <a:pt x="6456" y="84"/>
                  <a:pt x="11172" y="0"/>
                </a:cubicBezTo>
                <a:cubicBezTo>
                  <a:pt x="15888" y="-84"/>
                  <a:pt x="22610" y="77158"/>
                  <a:pt x="28297" y="77191"/>
                </a:cubicBezTo>
                <a:cubicBezTo>
                  <a:pt x="33984" y="77224"/>
                  <a:pt x="43410" y="20324"/>
                  <a:pt x="45296" y="199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52"/>
          <p:cNvSpPr>
            <a:spLocks/>
          </p:cNvSpPr>
          <p:nvPr/>
        </p:nvSpPr>
        <p:spPr bwMode="auto">
          <a:xfrm flipH="1">
            <a:off x="1632979" y="4611370"/>
            <a:ext cx="7251473" cy="1420956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8351 h 78351"/>
              <a:gd name="connsiteX1" fmla="*/ 11172 w 45296"/>
              <a:gd name="connsiteY1" fmla="*/ 654 h 78351"/>
              <a:gd name="connsiteX2" fmla="*/ 28375 w 45296"/>
              <a:gd name="connsiteY2" fmla="*/ 39001 h 78351"/>
              <a:gd name="connsiteX3" fmla="*/ 45296 w 45296"/>
              <a:gd name="connsiteY3" fmla="*/ 853 h 78351"/>
              <a:gd name="connsiteX0" fmla="*/ 0 w 45296"/>
              <a:gd name="connsiteY0" fmla="*/ 83395 h 83395"/>
              <a:gd name="connsiteX1" fmla="*/ 11172 w 45296"/>
              <a:gd name="connsiteY1" fmla="*/ 5698 h 83395"/>
              <a:gd name="connsiteX2" fmla="*/ 45296 w 45296"/>
              <a:gd name="connsiteY2" fmla="*/ 5897 h 83395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45140"/>
              <a:gd name="connsiteY0" fmla="*/ 77700 h 80203"/>
              <a:gd name="connsiteX1" fmla="*/ 11172 w 45140"/>
              <a:gd name="connsiteY1" fmla="*/ 3 h 80203"/>
              <a:gd name="connsiteX2" fmla="*/ 45140 w 45140"/>
              <a:gd name="connsiteY2" fmla="*/ 80203 h 80203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2149 h 74652"/>
              <a:gd name="connsiteX1" fmla="*/ 22537 w 45140"/>
              <a:gd name="connsiteY1" fmla="*/ 2 h 74652"/>
              <a:gd name="connsiteX2" fmla="*/ 45140 w 45140"/>
              <a:gd name="connsiteY2" fmla="*/ 74652 h 74652"/>
              <a:gd name="connsiteX0" fmla="*/ 0 w 45140"/>
              <a:gd name="connsiteY0" fmla="*/ 73999 h 76502"/>
              <a:gd name="connsiteX1" fmla="*/ 22537 w 45140"/>
              <a:gd name="connsiteY1" fmla="*/ 2 h 76502"/>
              <a:gd name="connsiteX2" fmla="*/ 45140 w 45140"/>
              <a:gd name="connsiteY2" fmla="*/ 76502 h 76502"/>
              <a:gd name="connsiteX0" fmla="*/ 0 w 45140"/>
              <a:gd name="connsiteY0" fmla="*/ 54119 h 56622"/>
              <a:gd name="connsiteX1" fmla="*/ 22693 w 45140"/>
              <a:gd name="connsiteY1" fmla="*/ 6 h 56622"/>
              <a:gd name="connsiteX2" fmla="*/ 45140 w 45140"/>
              <a:gd name="connsiteY2" fmla="*/ 56622 h 56622"/>
              <a:gd name="connsiteX0" fmla="*/ 0 w 45374"/>
              <a:gd name="connsiteY0" fmla="*/ 54189 h 54189"/>
              <a:gd name="connsiteX1" fmla="*/ 22693 w 45374"/>
              <a:gd name="connsiteY1" fmla="*/ 76 h 54189"/>
              <a:gd name="connsiteX2" fmla="*/ 45374 w 45374"/>
              <a:gd name="connsiteY2" fmla="*/ 45594 h 54189"/>
              <a:gd name="connsiteX0" fmla="*/ 0 w 45374"/>
              <a:gd name="connsiteY0" fmla="*/ 54170 h 54170"/>
              <a:gd name="connsiteX1" fmla="*/ 22693 w 45374"/>
              <a:gd name="connsiteY1" fmla="*/ 57 h 54170"/>
              <a:gd name="connsiteX2" fmla="*/ 45374 w 45374"/>
              <a:gd name="connsiteY2" fmla="*/ 45575 h 54170"/>
              <a:gd name="connsiteX0" fmla="*/ 0 w 45218"/>
              <a:gd name="connsiteY0" fmla="*/ 54124 h 54124"/>
              <a:gd name="connsiteX1" fmla="*/ 22693 w 45218"/>
              <a:gd name="connsiteY1" fmla="*/ 11 h 54124"/>
              <a:gd name="connsiteX2" fmla="*/ 45218 w 45218"/>
              <a:gd name="connsiteY2" fmla="*/ 50153 h 54124"/>
              <a:gd name="connsiteX0" fmla="*/ 0 w 45218"/>
              <a:gd name="connsiteY0" fmla="*/ 50889 h 50889"/>
              <a:gd name="connsiteX1" fmla="*/ 22226 w 45218"/>
              <a:gd name="connsiteY1" fmla="*/ 13 h 50889"/>
              <a:gd name="connsiteX2" fmla="*/ 45218 w 45218"/>
              <a:gd name="connsiteY2" fmla="*/ 46918 h 50889"/>
              <a:gd name="connsiteX0" fmla="*/ 0 w 45218"/>
              <a:gd name="connsiteY0" fmla="*/ 50878 h 50878"/>
              <a:gd name="connsiteX1" fmla="*/ 22226 w 45218"/>
              <a:gd name="connsiteY1" fmla="*/ 2 h 50878"/>
              <a:gd name="connsiteX2" fmla="*/ 45218 w 45218"/>
              <a:gd name="connsiteY2" fmla="*/ 46907 h 50878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45378 h 52043"/>
              <a:gd name="connsiteX1" fmla="*/ 22615 w 45140"/>
              <a:gd name="connsiteY1" fmla="*/ 51 h 52043"/>
              <a:gd name="connsiteX2" fmla="*/ 45140 w 45140"/>
              <a:gd name="connsiteY2" fmla="*/ 52043 h 52043"/>
              <a:gd name="connsiteX0" fmla="*/ 0 w 45140"/>
              <a:gd name="connsiteY0" fmla="*/ 45332 h 51997"/>
              <a:gd name="connsiteX1" fmla="*/ 22615 w 45140"/>
              <a:gd name="connsiteY1" fmla="*/ 5 h 51997"/>
              <a:gd name="connsiteX2" fmla="*/ 45140 w 45140"/>
              <a:gd name="connsiteY2" fmla="*/ 51997 h 51997"/>
              <a:gd name="connsiteX0" fmla="*/ 0 w 45140"/>
              <a:gd name="connsiteY0" fmla="*/ 47180 h 53845"/>
              <a:gd name="connsiteX1" fmla="*/ 19813 w 45140"/>
              <a:gd name="connsiteY1" fmla="*/ 3 h 53845"/>
              <a:gd name="connsiteX2" fmla="*/ 45140 w 45140"/>
              <a:gd name="connsiteY2" fmla="*/ 53845 h 53845"/>
              <a:gd name="connsiteX0" fmla="*/ 0 w 45062"/>
              <a:gd name="connsiteY0" fmla="*/ 52728 h 53844"/>
              <a:gd name="connsiteX1" fmla="*/ 19735 w 45062"/>
              <a:gd name="connsiteY1" fmla="*/ 2 h 53844"/>
              <a:gd name="connsiteX2" fmla="*/ 45062 w 45062"/>
              <a:gd name="connsiteY2" fmla="*/ 53844 h 53844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62" h="52458">
                <a:moveTo>
                  <a:pt x="0" y="51342"/>
                </a:moveTo>
                <a:cubicBezTo>
                  <a:pt x="2681" y="22321"/>
                  <a:pt x="10979" y="279"/>
                  <a:pt x="19034" y="3"/>
                </a:cubicBezTo>
                <a:cubicBezTo>
                  <a:pt x="26542" y="-254"/>
                  <a:pt x="38110" y="18659"/>
                  <a:pt x="45062" y="5245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52"/>
          <p:cNvSpPr>
            <a:spLocks/>
          </p:cNvSpPr>
          <p:nvPr/>
        </p:nvSpPr>
        <p:spPr bwMode="auto">
          <a:xfrm flipH="1" flipV="1">
            <a:off x="1632979" y="3556348"/>
            <a:ext cx="7251473" cy="1420956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8351 h 78351"/>
              <a:gd name="connsiteX1" fmla="*/ 11172 w 45296"/>
              <a:gd name="connsiteY1" fmla="*/ 654 h 78351"/>
              <a:gd name="connsiteX2" fmla="*/ 28375 w 45296"/>
              <a:gd name="connsiteY2" fmla="*/ 39001 h 78351"/>
              <a:gd name="connsiteX3" fmla="*/ 45296 w 45296"/>
              <a:gd name="connsiteY3" fmla="*/ 853 h 78351"/>
              <a:gd name="connsiteX0" fmla="*/ 0 w 45296"/>
              <a:gd name="connsiteY0" fmla="*/ 83395 h 83395"/>
              <a:gd name="connsiteX1" fmla="*/ 11172 w 45296"/>
              <a:gd name="connsiteY1" fmla="*/ 5698 h 83395"/>
              <a:gd name="connsiteX2" fmla="*/ 45296 w 45296"/>
              <a:gd name="connsiteY2" fmla="*/ 5897 h 83395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45140"/>
              <a:gd name="connsiteY0" fmla="*/ 77700 h 80203"/>
              <a:gd name="connsiteX1" fmla="*/ 11172 w 45140"/>
              <a:gd name="connsiteY1" fmla="*/ 3 h 80203"/>
              <a:gd name="connsiteX2" fmla="*/ 45140 w 45140"/>
              <a:gd name="connsiteY2" fmla="*/ 80203 h 80203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2149 h 74652"/>
              <a:gd name="connsiteX1" fmla="*/ 22537 w 45140"/>
              <a:gd name="connsiteY1" fmla="*/ 2 h 74652"/>
              <a:gd name="connsiteX2" fmla="*/ 45140 w 45140"/>
              <a:gd name="connsiteY2" fmla="*/ 74652 h 74652"/>
              <a:gd name="connsiteX0" fmla="*/ 0 w 45140"/>
              <a:gd name="connsiteY0" fmla="*/ 73999 h 76502"/>
              <a:gd name="connsiteX1" fmla="*/ 22537 w 45140"/>
              <a:gd name="connsiteY1" fmla="*/ 2 h 76502"/>
              <a:gd name="connsiteX2" fmla="*/ 45140 w 45140"/>
              <a:gd name="connsiteY2" fmla="*/ 76502 h 76502"/>
              <a:gd name="connsiteX0" fmla="*/ 0 w 45140"/>
              <a:gd name="connsiteY0" fmla="*/ 54119 h 56622"/>
              <a:gd name="connsiteX1" fmla="*/ 22693 w 45140"/>
              <a:gd name="connsiteY1" fmla="*/ 6 h 56622"/>
              <a:gd name="connsiteX2" fmla="*/ 45140 w 45140"/>
              <a:gd name="connsiteY2" fmla="*/ 56622 h 56622"/>
              <a:gd name="connsiteX0" fmla="*/ 0 w 45374"/>
              <a:gd name="connsiteY0" fmla="*/ 54189 h 54189"/>
              <a:gd name="connsiteX1" fmla="*/ 22693 w 45374"/>
              <a:gd name="connsiteY1" fmla="*/ 76 h 54189"/>
              <a:gd name="connsiteX2" fmla="*/ 45374 w 45374"/>
              <a:gd name="connsiteY2" fmla="*/ 45594 h 54189"/>
              <a:gd name="connsiteX0" fmla="*/ 0 w 45374"/>
              <a:gd name="connsiteY0" fmla="*/ 54170 h 54170"/>
              <a:gd name="connsiteX1" fmla="*/ 22693 w 45374"/>
              <a:gd name="connsiteY1" fmla="*/ 57 h 54170"/>
              <a:gd name="connsiteX2" fmla="*/ 45374 w 45374"/>
              <a:gd name="connsiteY2" fmla="*/ 45575 h 54170"/>
              <a:gd name="connsiteX0" fmla="*/ 0 w 45218"/>
              <a:gd name="connsiteY0" fmla="*/ 54124 h 54124"/>
              <a:gd name="connsiteX1" fmla="*/ 22693 w 45218"/>
              <a:gd name="connsiteY1" fmla="*/ 11 h 54124"/>
              <a:gd name="connsiteX2" fmla="*/ 45218 w 45218"/>
              <a:gd name="connsiteY2" fmla="*/ 50153 h 54124"/>
              <a:gd name="connsiteX0" fmla="*/ 0 w 45218"/>
              <a:gd name="connsiteY0" fmla="*/ 50889 h 50889"/>
              <a:gd name="connsiteX1" fmla="*/ 22226 w 45218"/>
              <a:gd name="connsiteY1" fmla="*/ 13 h 50889"/>
              <a:gd name="connsiteX2" fmla="*/ 45218 w 45218"/>
              <a:gd name="connsiteY2" fmla="*/ 46918 h 50889"/>
              <a:gd name="connsiteX0" fmla="*/ 0 w 45218"/>
              <a:gd name="connsiteY0" fmla="*/ 50878 h 50878"/>
              <a:gd name="connsiteX1" fmla="*/ 22226 w 45218"/>
              <a:gd name="connsiteY1" fmla="*/ 2 h 50878"/>
              <a:gd name="connsiteX2" fmla="*/ 45218 w 45218"/>
              <a:gd name="connsiteY2" fmla="*/ 46907 h 50878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45378 h 52043"/>
              <a:gd name="connsiteX1" fmla="*/ 22615 w 45140"/>
              <a:gd name="connsiteY1" fmla="*/ 51 h 52043"/>
              <a:gd name="connsiteX2" fmla="*/ 45140 w 45140"/>
              <a:gd name="connsiteY2" fmla="*/ 52043 h 52043"/>
              <a:gd name="connsiteX0" fmla="*/ 0 w 45140"/>
              <a:gd name="connsiteY0" fmla="*/ 45332 h 51997"/>
              <a:gd name="connsiteX1" fmla="*/ 22615 w 45140"/>
              <a:gd name="connsiteY1" fmla="*/ 5 h 51997"/>
              <a:gd name="connsiteX2" fmla="*/ 45140 w 45140"/>
              <a:gd name="connsiteY2" fmla="*/ 51997 h 51997"/>
              <a:gd name="connsiteX0" fmla="*/ 0 w 45140"/>
              <a:gd name="connsiteY0" fmla="*/ 47180 h 53845"/>
              <a:gd name="connsiteX1" fmla="*/ 19813 w 45140"/>
              <a:gd name="connsiteY1" fmla="*/ 3 h 53845"/>
              <a:gd name="connsiteX2" fmla="*/ 45140 w 45140"/>
              <a:gd name="connsiteY2" fmla="*/ 53845 h 53845"/>
              <a:gd name="connsiteX0" fmla="*/ 0 w 45062"/>
              <a:gd name="connsiteY0" fmla="*/ 52728 h 53844"/>
              <a:gd name="connsiteX1" fmla="*/ 19735 w 45062"/>
              <a:gd name="connsiteY1" fmla="*/ 2 h 53844"/>
              <a:gd name="connsiteX2" fmla="*/ 45062 w 45062"/>
              <a:gd name="connsiteY2" fmla="*/ 53844 h 53844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62" h="52458">
                <a:moveTo>
                  <a:pt x="0" y="51342"/>
                </a:moveTo>
                <a:cubicBezTo>
                  <a:pt x="2681" y="22321"/>
                  <a:pt x="10979" y="279"/>
                  <a:pt x="19034" y="3"/>
                </a:cubicBezTo>
                <a:cubicBezTo>
                  <a:pt x="26542" y="-254"/>
                  <a:pt x="35385" y="13573"/>
                  <a:pt x="45062" y="52458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058291"/>
            <a:ext cx="8030195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2672971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6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1712976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058291"/>
            <a:ext cx="8030195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5720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2672971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762000" y="1212898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 flipH="1">
            <a:off x="914399" y="51148"/>
            <a:ext cx="7320963" cy="2331720"/>
            <a:chOff x="914399" y="51148"/>
            <a:chExt cx="7320963" cy="2331720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657600" y="51148"/>
              <a:ext cx="0" cy="23317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6400800" y="51148"/>
              <a:ext cx="0" cy="23317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/>
            <p:cNvCxnSpPr/>
            <p:nvPr/>
          </p:nvCxnSpPr>
          <p:spPr bwMode="auto">
            <a:xfrm flipH="1">
              <a:off x="914399" y="240124"/>
              <a:ext cx="2752344" cy="214274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657600" y="240124"/>
              <a:ext cx="2743200" cy="14478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388274" y="1687924"/>
              <a:ext cx="1847088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369" y="6440654"/>
            <a:ext cx="5404625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572000" y="3682652"/>
            <a:ext cx="0" cy="22860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762000" y="4796344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 flipV="1">
            <a:off x="5492161" y="363693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2748961" y="368265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Freeform 52"/>
          <p:cNvSpPr>
            <a:spLocks/>
          </p:cNvSpPr>
          <p:nvPr/>
        </p:nvSpPr>
        <p:spPr bwMode="auto">
          <a:xfrm flipV="1">
            <a:off x="938557" y="3762782"/>
            <a:ext cx="7289129" cy="21046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96" h="77697">
                <a:moveTo>
                  <a:pt x="0" y="77697"/>
                </a:moveTo>
                <a:cubicBezTo>
                  <a:pt x="1280" y="55612"/>
                  <a:pt x="6456" y="84"/>
                  <a:pt x="11172" y="0"/>
                </a:cubicBezTo>
                <a:cubicBezTo>
                  <a:pt x="15888" y="-84"/>
                  <a:pt x="22610" y="77158"/>
                  <a:pt x="28297" y="77191"/>
                </a:cubicBezTo>
                <a:cubicBezTo>
                  <a:pt x="33984" y="77224"/>
                  <a:pt x="43410" y="20324"/>
                  <a:pt x="45296" y="199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 bwMode="auto">
          <a:xfrm flipH="1" flipV="1">
            <a:off x="923336" y="4796344"/>
            <a:ext cx="1838151" cy="212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/>
          <p:cNvSpPr>
            <a:spLocks noChangeAspect="1"/>
          </p:cNvSpPr>
          <p:nvPr/>
        </p:nvSpPr>
        <p:spPr bwMode="auto">
          <a:xfrm flipH="1">
            <a:off x="2712385" y="476402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712385" y="4371500"/>
            <a:ext cx="2816352" cy="73152"/>
            <a:chOff x="2712385" y="5340096"/>
            <a:chExt cx="2816352" cy="73152"/>
          </a:xfrm>
        </p:grpSpPr>
        <p:cxnSp>
          <p:nvCxnSpPr>
            <p:cNvPr id="53" name="Straight Connector 52"/>
            <p:cNvCxnSpPr/>
            <p:nvPr/>
          </p:nvCxnSpPr>
          <p:spPr bwMode="auto">
            <a:xfrm flipH="1">
              <a:off x="2748960" y="5376672"/>
              <a:ext cx="2743201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Oval 53"/>
            <p:cNvSpPr>
              <a:spLocks noChangeAspect="1"/>
            </p:cNvSpPr>
            <p:nvPr/>
          </p:nvSpPr>
          <p:spPr bwMode="auto">
            <a:xfrm flipH="1">
              <a:off x="2712385" y="5340096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 flipH="1">
              <a:off x="5455585" y="5340096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455585" y="5410200"/>
            <a:ext cx="2779777" cy="73152"/>
            <a:chOff x="5455585" y="3922776"/>
            <a:chExt cx="2779777" cy="73152"/>
          </a:xfrm>
        </p:grpSpPr>
        <p:cxnSp>
          <p:nvCxnSpPr>
            <p:cNvPr id="57" name="Straight Connector 56"/>
            <p:cNvCxnSpPr/>
            <p:nvPr/>
          </p:nvCxnSpPr>
          <p:spPr bwMode="auto">
            <a:xfrm flipH="1">
              <a:off x="5492161" y="3962400"/>
              <a:ext cx="2743201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Oval 57"/>
            <p:cNvSpPr>
              <a:spLocks noChangeAspect="1"/>
            </p:cNvSpPr>
            <p:nvPr/>
          </p:nvSpPr>
          <p:spPr bwMode="auto">
            <a:xfrm flipH="1">
              <a:off x="5455585" y="3922776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 bwMode="auto">
          <a:xfrm flipV="1">
            <a:off x="5483018" y="3581400"/>
            <a:ext cx="2752344" cy="214274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 flipV="1">
            <a:off x="2748961" y="4276344"/>
            <a:ext cx="2743200" cy="1447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H="1" flipV="1">
            <a:off x="914399" y="4276344"/>
            <a:ext cx="1847088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0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924961"/>
            <a:ext cx="7123646" cy="396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505200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4419595"/>
            <a:ext cx="710514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247" y="4863226"/>
            <a:ext cx="3608205" cy="283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1256778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572000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62000" y="1824625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2743200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6400800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914400" y="1252814"/>
            <a:ext cx="1837944" cy="12192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reeform 52"/>
          <p:cNvSpPr>
            <a:spLocks/>
          </p:cNvSpPr>
          <p:nvPr/>
        </p:nvSpPr>
        <p:spPr bwMode="auto">
          <a:xfrm flipH="1">
            <a:off x="2743199" y="728291"/>
            <a:ext cx="5473921" cy="1754043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777"/>
              <a:gd name="connsiteY0" fmla="*/ 34728 h 97434"/>
              <a:gd name="connsiteX1" fmla="*/ 11329 w 33777"/>
              <a:gd name="connsiteY1" fmla="*/ 97146 h 97434"/>
              <a:gd name="connsiteX2" fmla="*/ 22383 w 33777"/>
              <a:gd name="connsiteY2" fmla="*/ 1 h 97434"/>
              <a:gd name="connsiteX3" fmla="*/ 33777 w 33777"/>
              <a:gd name="connsiteY3" fmla="*/ 96421 h 97434"/>
              <a:gd name="connsiteX0" fmla="*/ 0 w 33777"/>
              <a:gd name="connsiteY0" fmla="*/ 34728 h 97590"/>
              <a:gd name="connsiteX1" fmla="*/ 11329 w 33777"/>
              <a:gd name="connsiteY1" fmla="*/ 97146 h 97590"/>
              <a:gd name="connsiteX2" fmla="*/ 22383 w 33777"/>
              <a:gd name="connsiteY2" fmla="*/ 1 h 97590"/>
              <a:gd name="connsiteX3" fmla="*/ 33777 w 33777"/>
              <a:gd name="connsiteY3" fmla="*/ 96421 h 97590"/>
              <a:gd name="connsiteX0" fmla="*/ 0 w 33777"/>
              <a:gd name="connsiteY0" fmla="*/ 34728 h 97132"/>
              <a:gd name="connsiteX1" fmla="*/ 11793 w 33777"/>
              <a:gd name="connsiteY1" fmla="*/ 96684 h 97132"/>
              <a:gd name="connsiteX2" fmla="*/ 22383 w 33777"/>
              <a:gd name="connsiteY2" fmla="*/ 1 h 97132"/>
              <a:gd name="connsiteX3" fmla="*/ 33777 w 33777"/>
              <a:gd name="connsiteY3" fmla="*/ 96421 h 9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77" h="97132">
                <a:moveTo>
                  <a:pt x="0" y="34728"/>
                </a:moveTo>
                <a:cubicBezTo>
                  <a:pt x="1605" y="50562"/>
                  <a:pt x="8063" y="102472"/>
                  <a:pt x="11793" y="96684"/>
                </a:cubicBezTo>
                <a:cubicBezTo>
                  <a:pt x="15523" y="90896"/>
                  <a:pt x="15550" y="122"/>
                  <a:pt x="22383" y="1"/>
                </a:cubicBezTo>
                <a:cubicBezTo>
                  <a:pt x="29216" y="-120"/>
                  <a:pt x="30957" y="65679"/>
                  <a:pt x="33777" y="9642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255" y="186408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0" y="1864082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8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27432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4008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6576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4864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315200" y="64718"/>
            <a:ext cx="12035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8288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799578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5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5720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62000" y="1674396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385" y="1706773"/>
            <a:ext cx="339600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2877" y="1706773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914400" y="226596"/>
            <a:ext cx="1837944" cy="1828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52"/>
          <p:cNvSpPr>
            <a:spLocks/>
          </p:cNvSpPr>
          <p:nvPr/>
        </p:nvSpPr>
        <p:spPr bwMode="auto">
          <a:xfrm flipH="1" flipV="1">
            <a:off x="2743200" y="237744"/>
            <a:ext cx="2743200" cy="2450592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16727"/>
              <a:gd name="connsiteY0" fmla="*/ 0 h 90871"/>
              <a:gd name="connsiteX1" fmla="*/ 16727 w 16727"/>
              <a:gd name="connsiteY1" fmla="*/ 90871 h 90871"/>
              <a:gd name="connsiteX0" fmla="*/ 0 w 16727"/>
              <a:gd name="connsiteY0" fmla="*/ 0 h 90871"/>
              <a:gd name="connsiteX1" fmla="*/ 16727 w 16727"/>
              <a:gd name="connsiteY1" fmla="*/ 90871 h 9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727" h="90871">
                <a:moveTo>
                  <a:pt x="0" y="0"/>
                </a:moveTo>
                <a:cubicBezTo>
                  <a:pt x="1191" y="34561"/>
                  <a:pt x="15607" y="50880"/>
                  <a:pt x="16727" y="9087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987233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955" y="3544866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Freeform 52"/>
          <p:cNvSpPr>
            <a:spLocks/>
          </p:cNvSpPr>
          <p:nvPr/>
        </p:nvSpPr>
        <p:spPr bwMode="auto">
          <a:xfrm>
            <a:off x="5477256" y="2321554"/>
            <a:ext cx="886968" cy="93645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9991"/>
              <a:gd name="connsiteY0" fmla="*/ 0 h 2534"/>
              <a:gd name="connsiteX1" fmla="*/ 9991 w 9991"/>
              <a:gd name="connsiteY1" fmla="*/ 2534 h 2534"/>
              <a:gd name="connsiteX0" fmla="*/ 0 w 10000"/>
              <a:gd name="connsiteY0" fmla="*/ 6730 h 16730"/>
              <a:gd name="connsiteX1" fmla="*/ 10000 w 10000"/>
              <a:gd name="connsiteY1" fmla="*/ 16730 h 1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6730">
                <a:moveTo>
                  <a:pt x="0" y="6730"/>
                </a:moveTo>
                <a:cubicBezTo>
                  <a:pt x="4934" y="-7005"/>
                  <a:pt x="8936" y="2275"/>
                  <a:pt x="10000" y="1673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3621024" y="122529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52"/>
          <p:cNvSpPr>
            <a:spLocks/>
          </p:cNvSpPr>
          <p:nvPr/>
        </p:nvSpPr>
        <p:spPr bwMode="auto">
          <a:xfrm flipH="1">
            <a:off x="6437376" y="2222128"/>
            <a:ext cx="902851" cy="1036829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5073"/>
              <a:gd name="connsiteY0" fmla="*/ 0 h 7610"/>
              <a:gd name="connsiteX1" fmla="*/ 5073 w 5073"/>
              <a:gd name="connsiteY1" fmla="*/ 7610 h 761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6741" y="3143"/>
                  <a:pt x="9550" y="4937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414" y="1706773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085" y="1706773"/>
            <a:ext cx="352933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770" y="1706773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190" y="1706773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6244011"/>
            <a:ext cx="425031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52" y="4988728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5863011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5321474"/>
            <a:ext cx="3872897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96" y="5937455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115844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30" y="4192495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450085"/>
            <a:ext cx="3154622" cy="35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Freeform 52"/>
          <p:cNvSpPr>
            <a:spLocks/>
          </p:cNvSpPr>
          <p:nvPr/>
        </p:nvSpPr>
        <p:spPr bwMode="auto">
          <a:xfrm flipH="1" flipV="1">
            <a:off x="7315200" y="533400"/>
            <a:ext cx="914400" cy="74871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5073"/>
              <a:gd name="connsiteY0" fmla="*/ 0 h 7610"/>
              <a:gd name="connsiteX1" fmla="*/ 5073 w 5073"/>
              <a:gd name="connsiteY1" fmla="*/ 7610 h 761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77"/>
              <a:gd name="connsiteY0" fmla="*/ 0 h 6859"/>
              <a:gd name="connsiteX1" fmla="*/ 10277 w 10277"/>
              <a:gd name="connsiteY1" fmla="*/ 6859 h 6859"/>
              <a:gd name="connsiteX0" fmla="*/ 0 w 10135"/>
              <a:gd name="connsiteY0" fmla="*/ 0 h 10528"/>
              <a:gd name="connsiteX1" fmla="*/ 10135 w 10135"/>
              <a:gd name="connsiteY1" fmla="*/ 10528 h 10528"/>
              <a:gd name="connsiteX0" fmla="*/ 0 w 10135"/>
              <a:gd name="connsiteY0" fmla="*/ 0 h 10528"/>
              <a:gd name="connsiteX1" fmla="*/ 10135 w 10135"/>
              <a:gd name="connsiteY1" fmla="*/ 10528 h 10528"/>
              <a:gd name="connsiteX0" fmla="*/ 0 w 10135"/>
              <a:gd name="connsiteY0" fmla="*/ 0 h 10528"/>
              <a:gd name="connsiteX1" fmla="*/ 10135 w 10135"/>
              <a:gd name="connsiteY1" fmla="*/ 1052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35" h="10528">
                <a:moveTo>
                  <a:pt x="0" y="0"/>
                </a:moveTo>
                <a:cubicBezTo>
                  <a:pt x="5884" y="1764"/>
                  <a:pt x="6592" y="2618"/>
                  <a:pt x="10135" y="1052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7278624" y="219456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7280670" y="47077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2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572000" y="495822"/>
            <a:ext cx="0" cy="41148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3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762000" y="2519827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10" y="4876800"/>
            <a:ext cx="8578938" cy="396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Freeform 52"/>
          <p:cNvSpPr>
            <a:spLocks/>
          </p:cNvSpPr>
          <p:nvPr/>
        </p:nvSpPr>
        <p:spPr bwMode="auto">
          <a:xfrm flipH="1" flipV="1">
            <a:off x="888390" y="750304"/>
            <a:ext cx="3683485" cy="298350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19214 w 41179"/>
              <a:gd name="connsiteY1" fmla="*/ 3548 h 11195"/>
              <a:gd name="connsiteX2" fmla="*/ 41179 w 41179"/>
              <a:gd name="connsiteY2" fmla="*/ 11195 h 11195"/>
              <a:gd name="connsiteX0" fmla="*/ 0 w 41179"/>
              <a:gd name="connsiteY0" fmla="*/ 8344 h 19539"/>
              <a:gd name="connsiteX1" fmla="*/ 29982 w 41179"/>
              <a:gd name="connsiteY1" fmla="*/ 216 h 19539"/>
              <a:gd name="connsiteX2" fmla="*/ 41179 w 41179"/>
              <a:gd name="connsiteY2" fmla="*/ 19539 h 19539"/>
              <a:gd name="connsiteX0" fmla="*/ 0 w 41179"/>
              <a:gd name="connsiteY0" fmla="*/ 8425 h 19620"/>
              <a:gd name="connsiteX1" fmla="*/ 29982 w 41179"/>
              <a:gd name="connsiteY1" fmla="*/ 297 h 19620"/>
              <a:gd name="connsiteX2" fmla="*/ 41179 w 41179"/>
              <a:gd name="connsiteY2" fmla="*/ 19620 h 19620"/>
              <a:gd name="connsiteX0" fmla="*/ 0 w 41179"/>
              <a:gd name="connsiteY0" fmla="*/ 8158 h 19353"/>
              <a:gd name="connsiteX1" fmla="*/ 29982 w 41179"/>
              <a:gd name="connsiteY1" fmla="*/ 30 h 19353"/>
              <a:gd name="connsiteX2" fmla="*/ 41179 w 41179"/>
              <a:gd name="connsiteY2" fmla="*/ 19353 h 19353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20838"/>
              <a:gd name="connsiteY0" fmla="*/ 6572 h 19422"/>
              <a:gd name="connsiteX1" fmla="*/ 9641 w 20838"/>
              <a:gd name="connsiteY1" fmla="*/ 99 h 19422"/>
              <a:gd name="connsiteX2" fmla="*/ 20838 w 20838"/>
              <a:gd name="connsiteY2" fmla="*/ 19422 h 19422"/>
              <a:gd name="connsiteX0" fmla="*/ 0 w 20838"/>
              <a:gd name="connsiteY0" fmla="*/ 7171 h 20021"/>
              <a:gd name="connsiteX1" fmla="*/ 9641 w 20838"/>
              <a:gd name="connsiteY1" fmla="*/ 698 h 20021"/>
              <a:gd name="connsiteX2" fmla="*/ 20838 w 20838"/>
              <a:gd name="connsiteY2" fmla="*/ 20021 h 20021"/>
              <a:gd name="connsiteX0" fmla="*/ 0 w 20697"/>
              <a:gd name="connsiteY0" fmla="*/ 7096 h 20038"/>
              <a:gd name="connsiteX1" fmla="*/ 9500 w 20697"/>
              <a:gd name="connsiteY1" fmla="*/ 715 h 20038"/>
              <a:gd name="connsiteX2" fmla="*/ 20697 w 20697"/>
              <a:gd name="connsiteY2" fmla="*/ 20038 h 20038"/>
              <a:gd name="connsiteX0" fmla="*/ 0 w 20697"/>
              <a:gd name="connsiteY0" fmla="*/ 6383 h 19325"/>
              <a:gd name="connsiteX1" fmla="*/ 9500 w 20697"/>
              <a:gd name="connsiteY1" fmla="*/ 2 h 19325"/>
              <a:gd name="connsiteX2" fmla="*/ 20697 w 20697"/>
              <a:gd name="connsiteY2" fmla="*/ 19325 h 19325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7 h 21809"/>
              <a:gd name="connsiteX1" fmla="*/ 10063 w 20697"/>
              <a:gd name="connsiteY1" fmla="*/ 4 h 21809"/>
              <a:gd name="connsiteX2" fmla="*/ 20697 w 20697"/>
              <a:gd name="connsiteY2" fmla="*/ 21809 h 21809"/>
              <a:gd name="connsiteX0" fmla="*/ 0 w 20697"/>
              <a:gd name="connsiteY0" fmla="*/ 8958 h 21900"/>
              <a:gd name="connsiteX1" fmla="*/ 10204 w 20697"/>
              <a:gd name="connsiteY1" fmla="*/ 3 h 21900"/>
              <a:gd name="connsiteX2" fmla="*/ 20697 w 20697"/>
              <a:gd name="connsiteY2" fmla="*/ 21900 h 21900"/>
              <a:gd name="connsiteX0" fmla="*/ 0 w 20697"/>
              <a:gd name="connsiteY0" fmla="*/ 8957 h 21899"/>
              <a:gd name="connsiteX1" fmla="*/ 10204 w 20697"/>
              <a:gd name="connsiteY1" fmla="*/ 2 h 21899"/>
              <a:gd name="connsiteX2" fmla="*/ 20697 w 20697"/>
              <a:gd name="connsiteY2" fmla="*/ 21899 h 21899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97" h="21898">
                <a:moveTo>
                  <a:pt x="0" y="8956"/>
                </a:moveTo>
                <a:cubicBezTo>
                  <a:pt x="4082" y="2937"/>
                  <a:pt x="7740" y="-41"/>
                  <a:pt x="10204" y="1"/>
                </a:cubicBezTo>
                <a:cubicBezTo>
                  <a:pt x="12668" y="43"/>
                  <a:pt x="19272" y="6552"/>
                  <a:pt x="20697" y="2189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52"/>
          <p:cNvSpPr>
            <a:spLocks/>
          </p:cNvSpPr>
          <p:nvPr/>
        </p:nvSpPr>
        <p:spPr bwMode="auto">
          <a:xfrm>
            <a:off x="4571167" y="1296221"/>
            <a:ext cx="3683485" cy="298350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19214 w 41179"/>
              <a:gd name="connsiteY1" fmla="*/ 3548 h 11195"/>
              <a:gd name="connsiteX2" fmla="*/ 41179 w 41179"/>
              <a:gd name="connsiteY2" fmla="*/ 11195 h 11195"/>
              <a:gd name="connsiteX0" fmla="*/ 0 w 41179"/>
              <a:gd name="connsiteY0" fmla="*/ 8344 h 19539"/>
              <a:gd name="connsiteX1" fmla="*/ 29982 w 41179"/>
              <a:gd name="connsiteY1" fmla="*/ 216 h 19539"/>
              <a:gd name="connsiteX2" fmla="*/ 41179 w 41179"/>
              <a:gd name="connsiteY2" fmla="*/ 19539 h 19539"/>
              <a:gd name="connsiteX0" fmla="*/ 0 w 41179"/>
              <a:gd name="connsiteY0" fmla="*/ 8425 h 19620"/>
              <a:gd name="connsiteX1" fmla="*/ 29982 w 41179"/>
              <a:gd name="connsiteY1" fmla="*/ 297 h 19620"/>
              <a:gd name="connsiteX2" fmla="*/ 41179 w 41179"/>
              <a:gd name="connsiteY2" fmla="*/ 19620 h 19620"/>
              <a:gd name="connsiteX0" fmla="*/ 0 w 41179"/>
              <a:gd name="connsiteY0" fmla="*/ 8158 h 19353"/>
              <a:gd name="connsiteX1" fmla="*/ 29982 w 41179"/>
              <a:gd name="connsiteY1" fmla="*/ 30 h 19353"/>
              <a:gd name="connsiteX2" fmla="*/ 41179 w 41179"/>
              <a:gd name="connsiteY2" fmla="*/ 19353 h 19353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20838"/>
              <a:gd name="connsiteY0" fmla="*/ 6572 h 19422"/>
              <a:gd name="connsiteX1" fmla="*/ 9641 w 20838"/>
              <a:gd name="connsiteY1" fmla="*/ 99 h 19422"/>
              <a:gd name="connsiteX2" fmla="*/ 20838 w 20838"/>
              <a:gd name="connsiteY2" fmla="*/ 19422 h 19422"/>
              <a:gd name="connsiteX0" fmla="*/ 0 w 20838"/>
              <a:gd name="connsiteY0" fmla="*/ 7171 h 20021"/>
              <a:gd name="connsiteX1" fmla="*/ 9641 w 20838"/>
              <a:gd name="connsiteY1" fmla="*/ 698 h 20021"/>
              <a:gd name="connsiteX2" fmla="*/ 20838 w 20838"/>
              <a:gd name="connsiteY2" fmla="*/ 20021 h 20021"/>
              <a:gd name="connsiteX0" fmla="*/ 0 w 20697"/>
              <a:gd name="connsiteY0" fmla="*/ 7096 h 20038"/>
              <a:gd name="connsiteX1" fmla="*/ 9500 w 20697"/>
              <a:gd name="connsiteY1" fmla="*/ 715 h 20038"/>
              <a:gd name="connsiteX2" fmla="*/ 20697 w 20697"/>
              <a:gd name="connsiteY2" fmla="*/ 20038 h 20038"/>
              <a:gd name="connsiteX0" fmla="*/ 0 w 20697"/>
              <a:gd name="connsiteY0" fmla="*/ 6383 h 19325"/>
              <a:gd name="connsiteX1" fmla="*/ 9500 w 20697"/>
              <a:gd name="connsiteY1" fmla="*/ 2 h 19325"/>
              <a:gd name="connsiteX2" fmla="*/ 20697 w 20697"/>
              <a:gd name="connsiteY2" fmla="*/ 19325 h 19325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7 h 21809"/>
              <a:gd name="connsiteX1" fmla="*/ 10063 w 20697"/>
              <a:gd name="connsiteY1" fmla="*/ 4 h 21809"/>
              <a:gd name="connsiteX2" fmla="*/ 20697 w 20697"/>
              <a:gd name="connsiteY2" fmla="*/ 21809 h 21809"/>
              <a:gd name="connsiteX0" fmla="*/ 0 w 20697"/>
              <a:gd name="connsiteY0" fmla="*/ 8958 h 21900"/>
              <a:gd name="connsiteX1" fmla="*/ 10204 w 20697"/>
              <a:gd name="connsiteY1" fmla="*/ 3 h 21900"/>
              <a:gd name="connsiteX2" fmla="*/ 20697 w 20697"/>
              <a:gd name="connsiteY2" fmla="*/ 21900 h 21900"/>
              <a:gd name="connsiteX0" fmla="*/ 0 w 20697"/>
              <a:gd name="connsiteY0" fmla="*/ 8957 h 21899"/>
              <a:gd name="connsiteX1" fmla="*/ 10204 w 20697"/>
              <a:gd name="connsiteY1" fmla="*/ 2 h 21899"/>
              <a:gd name="connsiteX2" fmla="*/ 20697 w 20697"/>
              <a:gd name="connsiteY2" fmla="*/ 21899 h 21899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97" h="21898">
                <a:moveTo>
                  <a:pt x="0" y="8956"/>
                </a:moveTo>
                <a:cubicBezTo>
                  <a:pt x="4082" y="2937"/>
                  <a:pt x="7740" y="-41"/>
                  <a:pt x="10204" y="1"/>
                </a:cubicBezTo>
                <a:cubicBezTo>
                  <a:pt x="12668" y="43"/>
                  <a:pt x="19272" y="6552"/>
                  <a:pt x="20697" y="2189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52"/>
          <p:cNvSpPr>
            <a:spLocks/>
          </p:cNvSpPr>
          <p:nvPr/>
        </p:nvSpPr>
        <p:spPr bwMode="auto">
          <a:xfrm>
            <a:off x="4562855" y="1979851"/>
            <a:ext cx="3694176" cy="2527491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19214 w 41179"/>
              <a:gd name="connsiteY1" fmla="*/ 3548 h 11195"/>
              <a:gd name="connsiteX2" fmla="*/ 41179 w 41179"/>
              <a:gd name="connsiteY2" fmla="*/ 11195 h 11195"/>
              <a:gd name="connsiteX0" fmla="*/ 0 w 41179"/>
              <a:gd name="connsiteY0" fmla="*/ 8344 h 19539"/>
              <a:gd name="connsiteX1" fmla="*/ 29982 w 41179"/>
              <a:gd name="connsiteY1" fmla="*/ 216 h 19539"/>
              <a:gd name="connsiteX2" fmla="*/ 41179 w 41179"/>
              <a:gd name="connsiteY2" fmla="*/ 19539 h 19539"/>
              <a:gd name="connsiteX0" fmla="*/ 0 w 41179"/>
              <a:gd name="connsiteY0" fmla="*/ 8425 h 19620"/>
              <a:gd name="connsiteX1" fmla="*/ 29982 w 41179"/>
              <a:gd name="connsiteY1" fmla="*/ 297 h 19620"/>
              <a:gd name="connsiteX2" fmla="*/ 41179 w 41179"/>
              <a:gd name="connsiteY2" fmla="*/ 19620 h 19620"/>
              <a:gd name="connsiteX0" fmla="*/ 0 w 41179"/>
              <a:gd name="connsiteY0" fmla="*/ 8158 h 19353"/>
              <a:gd name="connsiteX1" fmla="*/ 29982 w 41179"/>
              <a:gd name="connsiteY1" fmla="*/ 30 h 19353"/>
              <a:gd name="connsiteX2" fmla="*/ 41179 w 41179"/>
              <a:gd name="connsiteY2" fmla="*/ 19353 h 19353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20838"/>
              <a:gd name="connsiteY0" fmla="*/ 6572 h 19422"/>
              <a:gd name="connsiteX1" fmla="*/ 9641 w 20838"/>
              <a:gd name="connsiteY1" fmla="*/ 99 h 19422"/>
              <a:gd name="connsiteX2" fmla="*/ 20838 w 20838"/>
              <a:gd name="connsiteY2" fmla="*/ 19422 h 19422"/>
              <a:gd name="connsiteX0" fmla="*/ 0 w 20838"/>
              <a:gd name="connsiteY0" fmla="*/ 7171 h 20021"/>
              <a:gd name="connsiteX1" fmla="*/ 9641 w 20838"/>
              <a:gd name="connsiteY1" fmla="*/ 698 h 20021"/>
              <a:gd name="connsiteX2" fmla="*/ 20838 w 20838"/>
              <a:gd name="connsiteY2" fmla="*/ 20021 h 20021"/>
              <a:gd name="connsiteX0" fmla="*/ 0 w 20697"/>
              <a:gd name="connsiteY0" fmla="*/ 7096 h 20038"/>
              <a:gd name="connsiteX1" fmla="*/ 9500 w 20697"/>
              <a:gd name="connsiteY1" fmla="*/ 715 h 20038"/>
              <a:gd name="connsiteX2" fmla="*/ 20697 w 20697"/>
              <a:gd name="connsiteY2" fmla="*/ 20038 h 20038"/>
              <a:gd name="connsiteX0" fmla="*/ 0 w 20697"/>
              <a:gd name="connsiteY0" fmla="*/ 6383 h 19325"/>
              <a:gd name="connsiteX1" fmla="*/ 9500 w 20697"/>
              <a:gd name="connsiteY1" fmla="*/ 2 h 19325"/>
              <a:gd name="connsiteX2" fmla="*/ 20697 w 20697"/>
              <a:gd name="connsiteY2" fmla="*/ 19325 h 19325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7 h 21809"/>
              <a:gd name="connsiteX1" fmla="*/ 10063 w 20697"/>
              <a:gd name="connsiteY1" fmla="*/ 4 h 21809"/>
              <a:gd name="connsiteX2" fmla="*/ 20697 w 20697"/>
              <a:gd name="connsiteY2" fmla="*/ 21809 h 21809"/>
              <a:gd name="connsiteX0" fmla="*/ 0 w 20697"/>
              <a:gd name="connsiteY0" fmla="*/ 8958 h 21900"/>
              <a:gd name="connsiteX1" fmla="*/ 10204 w 20697"/>
              <a:gd name="connsiteY1" fmla="*/ 3 h 21900"/>
              <a:gd name="connsiteX2" fmla="*/ 20697 w 20697"/>
              <a:gd name="connsiteY2" fmla="*/ 21900 h 21900"/>
              <a:gd name="connsiteX0" fmla="*/ 0 w 20697"/>
              <a:gd name="connsiteY0" fmla="*/ 8957 h 21899"/>
              <a:gd name="connsiteX1" fmla="*/ 10204 w 20697"/>
              <a:gd name="connsiteY1" fmla="*/ 2 h 21899"/>
              <a:gd name="connsiteX2" fmla="*/ 20697 w 20697"/>
              <a:gd name="connsiteY2" fmla="*/ 21899 h 21899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19289"/>
              <a:gd name="connsiteY0" fmla="*/ 3067 h 26950"/>
              <a:gd name="connsiteX1" fmla="*/ 8796 w 19289"/>
              <a:gd name="connsiteY1" fmla="*/ 5053 h 26950"/>
              <a:gd name="connsiteX2" fmla="*/ 19289 w 19289"/>
              <a:gd name="connsiteY2" fmla="*/ 26950 h 26950"/>
              <a:gd name="connsiteX0" fmla="*/ 0 w 19289"/>
              <a:gd name="connsiteY0" fmla="*/ 414 h 24297"/>
              <a:gd name="connsiteX1" fmla="*/ 8796 w 19289"/>
              <a:gd name="connsiteY1" fmla="*/ 2400 h 24297"/>
              <a:gd name="connsiteX2" fmla="*/ 19289 w 19289"/>
              <a:gd name="connsiteY2" fmla="*/ 24297 h 24297"/>
              <a:gd name="connsiteX0" fmla="*/ 0 w 19289"/>
              <a:gd name="connsiteY0" fmla="*/ 0 h 23883"/>
              <a:gd name="connsiteX1" fmla="*/ 19289 w 19289"/>
              <a:gd name="connsiteY1" fmla="*/ 23883 h 23883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415"/>
              <a:gd name="connsiteY0" fmla="*/ 0 h 24343"/>
              <a:gd name="connsiteX1" fmla="*/ 20415 w 20415"/>
              <a:gd name="connsiteY1" fmla="*/ 24343 h 24343"/>
              <a:gd name="connsiteX0" fmla="*/ 0 w 20485"/>
              <a:gd name="connsiteY0" fmla="*/ 0 h 24527"/>
              <a:gd name="connsiteX1" fmla="*/ 20485 w 20485"/>
              <a:gd name="connsiteY1" fmla="*/ 24527 h 24527"/>
              <a:gd name="connsiteX0" fmla="*/ 0 w 20485"/>
              <a:gd name="connsiteY0" fmla="*/ 0 h 24527"/>
              <a:gd name="connsiteX1" fmla="*/ 20485 w 20485"/>
              <a:gd name="connsiteY1" fmla="*/ 24527 h 24527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46" h="18551">
                <a:moveTo>
                  <a:pt x="0" y="0"/>
                </a:moveTo>
                <a:cubicBezTo>
                  <a:pt x="8451" y="-37"/>
                  <a:pt x="15964" y="8291"/>
                  <a:pt x="20346" y="18551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Freeform 52"/>
          <p:cNvSpPr>
            <a:spLocks/>
          </p:cNvSpPr>
          <p:nvPr/>
        </p:nvSpPr>
        <p:spPr bwMode="auto">
          <a:xfrm flipH="1">
            <a:off x="888390" y="1979851"/>
            <a:ext cx="3694176" cy="2527491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41179 w 41179"/>
              <a:gd name="connsiteY1" fmla="*/ 11195 h 11195"/>
              <a:gd name="connsiteX0" fmla="*/ 0 w 41179"/>
              <a:gd name="connsiteY0" fmla="*/ 0 h 11195"/>
              <a:gd name="connsiteX1" fmla="*/ 19214 w 41179"/>
              <a:gd name="connsiteY1" fmla="*/ 3548 h 11195"/>
              <a:gd name="connsiteX2" fmla="*/ 41179 w 41179"/>
              <a:gd name="connsiteY2" fmla="*/ 11195 h 11195"/>
              <a:gd name="connsiteX0" fmla="*/ 0 w 41179"/>
              <a:gd name="connsiteY0" fmla="*/ 8344 h 19539"/>
              <a:gd name="connsiteX1" fmla="*/ 29982 w 41179"/>
              <a:gd name="connsiteY1" fmla="*/ 216 h 19539"/>
              <a:gd name="connsiteX2" fmla="*/ 41179 w 41179"/>
              <a:gd name="connsiteY2" fmla="*/ 19539 h 19539"/>
              <a:gd name="connsiteX0" fmla="*/ 0 w 41179"/>
              <a:gd name="connsiteY0" fmla="*/ 8425 h 19620"/>
              <a:gd name="connsiteX1" fmla="*/ 29982 w 41179"/>
              <a:gd name="connsiteY1" fmla="*/ 297 h 19620"/>
              <a:gd name="connsiteX2" fmla="*/ 41179 w 41179"/>
              <a:gd name="connsiteY2" fmla="*/ 19620 h 19620"/>
              <a:gd name="connsiteX0" fmla="*/ 0 w 41179"/>
              <a:gd name="connsiteY0" fmla="*/ 8158 h 19353"/>
              <a:gd name="connsiteX1" fmla="*/ 29982 w 41179"/>
              <a:gd name="connsiteY1" fmla="*/ 30 h 19353"/>
              <a:gd name="connsiteX2" fmla="*/ 41179 w 41179"/>
              <a:gd name="connsiteY2" fmla="*/ 19353 h 19353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179"/>
              <a:gd name="connsiteY0" fmla="*/ 9146 h 20341"/>
              <a:gd name="connsiteX1" fmla="*/ 29982 w 41179"/>
              <a:gd name="connsiteY1" fmla="*/ 1018 h 20341"/>
              <a:gd name="connsiteX2" fmla="*/ 41179 w 41179"/>
              <a:gd name="connsiteY2" fmla="*/ 20341 h 20341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41249"/>
              <a:gd name="connsiteY0" fmla="*/ 0 h 21124"/>
              <a:gd name="connsiteX1" fmla="*/ 30052 w 41249"/>
              <a:gd name="connsiteY1" fmla="*/ 1801 h 21124"/>
              <a:gd name="connsiteX2" fmla="*/ 41249 w 41249"/>
              <a:gd name="connsiteY2" fmla="*/ 21124 h 21124"/>
              <a:gd name="connsiteX0" fmla="*/ 0 w 20838"/>
              <a:gd name="connsiteY0" fmla="*/ 6572 h 19422"/>
              <a:gd name="connsiteX1" fmla="*/ 9641 w 20838"/>
              <a:gd name="connsiteY1" fmla="*/ 99 h 19422"/>
              <a:gd name="connsiteX2" fmla="*/ 20838 w 20838"/>
              <a:gd name="connsiteY2" fmla="*/ 19422 h 19422"/>
              <a:gd name="connsiteX0" fmla="*/ 0 w 20838"/>
              <a:gd name="connsiteY0" fmla="*/ 7171 h 20021"/>
              <a:gd name="connsiteX1" fmla="*/ 9641 w 20838"/>
              <a:gd name="connsiteY1" fmla="*/ 698 h 20021"/>
              <a:gd name="connsiteX2" fmla="*/ 20838 w 20838"/>
              <a:gd name="connsiteY2" fmla="*/ 20021 h 20021"/>
              <a:gd name="connsiteX0" fmla="*/ 0 w 20697"/>
              <a:gd name="connsiteY0" fmla="*/ 7096 h 20038"/>
              <a:gd name="connsiteX1" fmla="*/ 9500 w 20697"/>
              <a:gd name="connsiteY1" fmla="*/ 715 h 20038"/>
              <a:gd name="connsiteX2" fmla="*/ 20697 w 20697"/>
              <a:gd name="connsiteY2" fmla="*/ 20038 h 20038"/>
              <a:gd name="connsiteX0" fmla="*/ 0 w 20697"/>
              <a:gd name="connsiteY0" fmla="*/ 6383 h 19325"/>
              <a:gd name="connsiteX1" fmla="*/ 9500 w 20697"/>
              <a:gd name="connsiteY1" fmla="*/ 2 h 19325"/>
              <a:gd name="connsiteX2" fmla="*/ 20697 w 20697"/>
              <a:gd name="connsiteY2" fmla="*/ 19325 h 19325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6474 h 19416"/>
              <a:gd name="connsiteX1" fmla="*/ 10133 w 20697"/>
              <a:gd name="connsiteY1" fmla="*/ 1 h 19416"/>
              <a:gd name="connsiteX2" fmla="*/ 20697 w 20697"/>
              <a:gd name="connsiteY2" fmla="*/ 19416 h 19416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955 h 21897"/>
              <a:gd name="connsiteX1" fmla="*/ 10063 w 20697"/>
              <a:gd name="connsiteY1" fmla="*/ 0 h 21897"/>
              <a:gd name="connsiteX2" fmla="*/ 20697 w 20697"/>
              <a:gd name="connsiteY2" fmla="*/ 21897 h 21897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4 h 21806"/>
              <a:gd name="connsiteX1" fmla="*/ 10063 w 20697"/>
              <a:gd name="connsiteY1" fmla="*/ 1 h 21806"/>
              <a:gd name="connsiteX2" fmla="*/ 20697 w 20697"/>
              <a:gd name="connsiteY2" fmla="*/ 21806 h 21806"/>
              <a:gd name="connsiteX0" fmla="*/ 0 w 20697"/>
              <a:gd name="connsiteY0" fmla="*/ 8867 h 21809"/>
              <a:gd name="connsiteX1" fmla="*/ 10063 w 20697"/>
              <a:gd name="connsiteY1" fmla="*/ 4 h 21809"/>
              <a:gd name="connsiteX2" fmla="*/ 20697 w 20697"/>
              <a:gd name="connsiteY2" fmla="*/ 21809 h 21809"/>
              <a:gd name="connsiteX0" fmla="*/ 0 w 20697"/>
              <a:gd name="connsiteY0" fmla="*/ 8958 h 21900"/>
              <a:gd name="connsiteX1" fmla="*/ 10204 w 20697"/>
              <a:gd name="connsiteY1" fmla="*/ 3 h 21900"/>
              <a:gd name="connsiteX2" fmla="*/ 20697 w 20697"/>
              <a:gd name="connsiteY2" fmla="*/ 21900 h 21900"/>
              <a:gd name="connsiteX0" fmla="*/ 0 w 20697"/>
              <a:gd name="connsiteY0" fmla="*/ 8957 h 21899"/>
              <a:gd name="connsiteX1" fmla="*/ 10204 w 20697"/>
              <a:gd name="connsiteY1" fmla="*/ 2 h 21899"/>
              <a:gd name="connsiteX2" fmla="*/ 20697 w 20697"/>
              <a:gd name="connsiteY2" fmla="*/ 21899 h 21899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20697"/>
              <a:gd name="connsiteY0" fmla="*/ 8956 h 21898"/>
              <a:gd name="connsiteX1" fmla="*/ 10204 w 20697"/>
              <a:gd name="connsiteY1" fmla="*/ 1 h 21898"/>
              <a:gd name="connsiteX2" fmla="*/ 20697 w 20697"/>
              <a:gd name="connsiteY2" fmla="*/ 21898 h 21898"/>
              <a:gd name="connsiteX0" fmla="*/ 0 w 19289"/>
              <a:gd name="connsiteY0" fmla="*/ 3067 h 26950"/>
              <a:gd name="connsiteX1" fmla="*/ 8796 w 19289"/>
              <a:gd name="connsiteY1" fmla="*/ 5053 h 26950"/>
              <a:gd name="connsiteX2" fmla="*/ 19289 w 19289"/>
              <a:gd name="connsiteY2" fmla="*/ 26950 h 26950"/>
              <a:gd name="connsiteX0" fmla="*/ 0 w 19289"/>
              <a:gd name="connsiteY0" fmla="*/ 414 h 24297"/>
              <a:gd name="connsiteX1" fmla="*/ 8796 w 19289"/>
              <a:gd name="connsiteY1" fmla="*/ 2400 h 24297"/>
              <a:gd name="connsiteX2" fmla="*/ 19289 w 19289"/>
              <a:gd name="connsiteY2" fmla="*/ 24297 h 24297"/>
              <a:gd name="connsiteX0" fmla="*/ 0 w 19289"/>
              <a:gd name="connsiteY0" fmla="*/ 0 h 23883"/>
              <a:gd name="connsiteX1" fmla="*/ 19289 w 19289"/>
              <a:gd name="connsiteY1" fmla="*/ 23883 h 23883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204"/>
              <a:gd name="connsiteY0" fmla="*/ 0 h 24435"/>
              <a:gd name="connsiteX1" fmla="*/ 20204 w 20204"/>
              <a:gd name="connsiteY1" fmla="*/ 24435 h 24435"/>
              <a:gd name="connsiteX0" fmla="*/ 0 w 20415"/>
              <a:gd name="connsiteY0" fmla="*/ 0 h 24343"/>
              <a:gd name="connsiteX1" fmla="*/ 20415 w 20415"/>
              <a:gd name="connsiteY1" fmla="*/ 24343 h 24343"/>
              <a:gd name="connsiteX0" fmla="*/ 0 w 20485"/>
              <a:gd name="connsiteY0" fmla="*/ 0 h 24527"/>
              <a:gd name="connsiteX1" fmla="*/ 20485 w 20485"/>
              <a:gd name="connsiteY1" fmla="*/ 24527 h 24527"/>
              <a:gd name="connsiteX0" fmla="*/ 0 w 20485"/>
              <a:gd name="connsiteY0" fmla="*/ 0 h 24527"/>
              <a:gd name="connsiteX1" fmla="*/ 20485 w 20485"/>
              <a:gd name="connsiteY1" fmla="*/ 24527 h 24527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  <a:gd name="connsiteX0" fmla="*/ 0 w 20346"/>
              <a:gd name="connsiteY0" fmla="*/ 0 h 18551"/>
              <a:gd name="connsiteX1" fmla="*/ 20346 w 20346"/>
              <a:gd name="connsiteY1" fmla="*/ 18551 h 1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46" h="18551">
                <a:moveTo>
                  <a:pt x="0" y="0"/>
                </a:moveTo>
                <a:cubicBezTo>
                  <a:pt x="8451" y="-37"/>
                  <a:pt x="15964" y="8291"/>
                  <a:pt x="20346" y="18551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17" y="5816252"/>
            <a:ext cx="3874520" cy="359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061" y="6245062"/>
            <a:ext cx="6613139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80" y="5372785"/>
            <a:ext cx="3117902" cy="283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39316" y="1681079"/>
            <a:ext cx="7289240" cy="2314628"/>
            <a:chOff x="939316" y="1681079"/>
            <a:chExt cx="7289240" cy="2314628"/>
          </a:xfrm>
        </p:grpSpPr>
        <p:sp>
          <p:nvSpPr>
            <p:cNvPr id="23" name="Freeform 52"/>
            <p:cNvSpPr>
              <a:spLocks/>
            </p:cNvSpPr>
            <p:nvPr/>
          </p:nvSpPr>
          <p:spPr bwMode="auto">
            <a:xfrm>
              <a:off x="939316" y="1681079"/>
              <a:ext cx="3657857" cy="2314628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12052 h 24994"/>
                <a:gd name="connsiteX1" fmla="*/ 5348 w 20697"/>
                <a:gd name="connsiteY1" fmla="*/ 0 h 24994"/>
                <a:gd name="connsiteX2" fmla="*/ 20697 w 20697"/>
                <a:gd name="connsiteY2" fmla="*/ 24994 h 24994"/>
                <a:gd name="connsiteX0" fmla="*/ 0 w 20697"/>
                <a:gd name="connsiteY0" fmla="*/ 12052 h 24994"/>
                <a:gd name="connsiteX1" fmla="*/ 5348 w 20697"/>
                <a:gd name="connsiteY1" fmla="*/ 0 h 24994"/>
                <a:gd name="connsiteX2" fmla="*/ 20697 w 20697"/>
                <a:gd name="connsiteY2" fmla="*/ 24994 h 24994"/>
                <a:gd name="connsiteX0" fmla="*/ 0 w 20697"/>
                <a:gd name="connsiteY0" fmla="*/ 12136 h 25078"/>
                <a:gd name="connsiteX1" fmla="*/ 3518 w 20697"/>
                <a:gd name="connsiteY1" fmla="*/ 0 h 25078"/>
                <a:gd name="connsiteX2" fmla="*/ 20697 w 20697"/>
                <a:gd name="connsiteY2" fmla="*/ 25078 h 25078"/>
                <a:gd name="connsiteX0" fmla="*/ 0 w 20697"/>
                <a:gd name="connsiteY0" fmla="*/ 12220 h 25162"/>
                <a:gd name="connsiteX1" fmla="*/ 3800 w 20697"/>
                <a:gd name="connsiteY1" fmla="*/ 0 h 25162"/>
                <a:gd name="connsiteX2" fmla="*/ 20697 w 20697"/>
                <a:gd name="connsiteY2" fmla="*/ 25162 h 25162"/>
                <a:gd name="connsiteX0" fmla="*/ 0 w 20275"/>
                <a:gd name="connsiteY0" fmla="*/ 12297 h 13352"/>
                <a:gd name="connsiteX1" fmla="*/ 3800 w 20275"/>
                <a:gd name="connsiteY1" fmla="*/ 77 h 13352"/>
                <a:gd name="connsiteX2" fmla="*/ 20275 w 20275"/>
                <a:gd name="connsiteY2" fmla="*/ 13352 h 13352"/>
                <a:gd name="connsiteX0" fmla="*/ 0 w 20275"/>
                <a:gd name="connsiteY0" fmla="*/ 12221 h 13276"/>
                <a:gd name="connsiteX1" fmla="*/ 3800 w 20275"/>
                <a:gd name="connsiteY1" fmla="*/ 1 h 13276"/>
                <a:gd name="connsiteX2" fmla="*/ 20275 w 20275"/>
                <a:gd name="connsiteY2" fmla="*/ 13276 h 13276"/>
                <a:gd name="connsiteX0" fmla="*/ 0 w 20557"/>
                <a:gd name="connsiteY0" fmla="*/ 12221 h 13360"/>
                <a:gd name="connsiteX1" fmla="*/ 3800 w 20557"/>
                <a:gd name="connsiteY1" fmla="*/ 1 h 13360"/>
                <a:gd name="connsiteX2" fmla="*/ 20557 w 20557"/>
                <a:gd name="connsiteY2" fmla="*/ 13360 h 13360"/>
                <a:gd name="connsiteX0" fmla="*/ 0 w 29988"/>
                <a:gd name="connsiteY0" fmla="*/ 12221 h 12941"/>
                <a:gd name="connsiteX1" fmla="*/ 3800 w 29988"/>
                <a:gd name="connsiteY1" fmla="*/ 1 h 12941"/>
                <a:gd name="connsiteX2" fmla="*/ 29988 w 29988"/>
                <a:gd name="connsiteY2" fmla="*/ 12941 h 12941"/>
                <a:gd name="connsiteX0" fmla="*/ 0 w 29988"/>
                <a:gd name="connsiteY0" fmla="*/ 12410 h 13130"/>
                <a:gd name="connsiteX1" fmla="*/ 3800 w 29988"/>
                <a:gd name="connsiteY1" fmla="*/ 190 h 13130"/>
                <a:gd name="connsiteX2" fmla="*/ 19285 w 29988"/>
                <a:gd name="connsiteY2" fmla="*/ 5526 h 13130"/>
                <a:gd name="connsiteX3" fmla="*/ 29988 w 29988"/>
                <a:gd name="connsiteY3" fmla="*/ 13130 h 13130"/>
                <a:gd name="connsiteX0" fmla="*/ 0 w 29988"/>
                <a:gd name="connsiteY0" fmla="*/ 12282 h 16790"/>
                <a:gd name="connsiteX1" fmla="*/ 3800 w 29988"/>
                <a:gd name="connsiteY1" fmla="*/ 62 h 16790"/>
                <a:gd name="connsiteX2" fmla="*/ 20411 w 29988"/>
                <a:gd name="connsiteY2" fmla="*/ 16364 h 16790"/>
                <a:gd name="connsiteX3" fmla="*/ 29988 w 29988"/>
                <a:gd name="connsiteY3" fmla="*/ 13002 h 16790"/>
                <a:gd name="connsiteX0" fmla="*/ 0 w 29988"/>
                <a:gd name="connsiteY0" fmla="*/ 12282 h 16364"/>
                <a:gd name="connsiteX1" fmla="*/ 3800 w 29988"/>
                <a:gd name="connsiteY1" fmla="*/ 62 h 16364"/>
                <a:gd name="connsiteX2" fmla="*/ 20411 w 29988"/>
                <a:gd name="connsiteY2" fmla="*/ 16364 h 16364"/>
                <a:gd name="connsiteX3" fmla="*/ 29988 w 29988"/>
                <a:gd name="connsiteY3" fmla="*/ 13002 h 16364"/>
                <a:gd name="connsiteX0" fmla="*/ 0 w 29988"/>
                <a:gd name="connsiteY0" fmla="*/ 12275 h 16357"/>
                <a:gd name="connsiteX1" fmla="*/ 3800 w 29988"/>
                <a:gd name="connsiteY1" fmla="*/ 55 h 16357"/>
                <a:gd name="connsiteX2" fmla="*/ 20411 w 29988"/>
                <a:gd name="connsiteY2" fmla="*/ 16357 h 16357"/>
                <a:gd name="connsiteX3" fmla="*/ 29988 w 29988"/>
                <a:gd name="connsiteY3" fmla="*/ 12995 h 16357"/>
                <a:gd name="connsiteX0" fmla="*/ 0 w 29988"/>
                <a:gd name="connsiteY0" fmla="*/ 12275 h 16273"/>
                <a:gd name="connsiteX1" fmla="*/ 3800 w 29988"/>
                <a:gd name="connsiteY1" fmla="*/ 55 h 16273"/>
                <a:gd name="connsiteX2" fmla="*/ 20693 w 29988"/>
                <a:gd name="connsiteY2" fmla="*/ 16273 h 16273"/>
                <a:gd name="connsiteX3" fmla="*/ 29988 w 29988"/>
                <a:gd name="connsiteY3" fmla="*/ 12995 h 16273"/>
                <a:gd name="connsiteX0" fmla="*/ 0 w 29988"/>
                <a:gd name="connsiteY0" fmla="*/ 11448 h 15834"/>
                <a:gd name="connsiteX1" fmla="*/ 3237 w 29988"/>
                <a:gd name="connsiteY1" fmla="*/ 65 h 15834"/>
                <a:gd name="connsiteX2" fmla="*/ 20693 w 29988"/>
                <a:gd name="connsiteY2" fmla="*/ 15446 h 15834"/>
                <a:gd name="connsiteX3" fmla="*/ 29988 w 29988"/>
                <a:gd name="connsiteY3" fmla="*/ 12168 h 15834"/>
                <a:gd name="connsiteX0" fmla="*/ 0 w 29988"/>
                <a:gd name="connsiteY0" fmla="*/ 11448 h 15834"/>
                <a:gd name="connsiteX1" fmla="*/ 3237 w 29988"/>
                <a:gd name="connsiteY1" fmla="*/ 65 h 15834"/>
                <a:gd name="connsiteX2" fmla="*/ 20693 w 29988"/>
                <a:gd name="connsiteY2" fmla="*/ 15446 h 15834"/>
                <a:gd name="connsiteX3" fmla="*/ 29988 w 29988"/>
                <a:gd name="connsiteY3" fmla="*/ 12168 h 15834"/>
                <a:gd name="connsiteX0" fmla="*/ 0 w 29988"/>
                <a:gd name="connsiteY0" fmla="*/ 11389 h 15775"/>
                <a:gd name="connsiteX1" fmla="*/ 3237 w 29988"/>
                <a:gd name="connsiteY1" fmla="*/ 6 h 15775"/>
                <a:gd name="connsiteX2" fmla="*/ 20693 w 29988"/>
                <a:gd name="connsiteY2" fmla="*/ 15387 h 15775"/>
                <a:gd name="connsiteX3" fmla="*/ 29988 w 29988"/>
                <a:gd name="connsiteY3" fmla="*/ 12109 h 15775"/>
                <a:gd name="connsiteX0" fmla="*/ 0 w 29988"/>
                <a:gd name="connsiteY0" fmla="*/ 11385 h 15771"/>
                <a:gd name="connsiteX1" fmla="*/ 3237 w 29988"/>
                <a:gd name="connsiteY1" fmla="*/ 2 h 15771"/>
                <a:gd name="connsiteX2" fmla="*/ 20693 w 29988"/>
                <a:gd name="connsiteY2" fmla="*/ 15383 h 15771"/>
                <a:gd name="connsiteX3" fmla="*/ 29988 w 29988"/>
                <a:gd name="connsiteY3" fmla="*/ 12105 h 15771"/>
                <a:gd name="connsiteX0" fmla="*/ 0 w 41601"/>
                <a:gd name="connsiteY0" fmla="*/ 11384 h 15383"/>
                <a:gd name="connsiteX1" fmla="*/ 3237 w 41601"/>
                <a:gd name="connsiteY1" fmla="*/ 1 h 15383"/>
                <a:gd name="connsiteX2" fmla="*/ 20693 w 41601"/>
                <a:gd name="connsiteY2" fmla="*/ 15382 h 15383"/>
                <a:gd name="connsiteX3" fmla="*/ 41601 w 41601"/>
                <a:gd name="connsiteY3" fmla="*/ 1054 h 15383"/>
                <a:gd name="connsiteX0" fmla="*/ 0 w 41601"/>
                <a:gd name="connsiteY0" fmla="*/ 11384 h 15383"/>
                <a:gd name="connsiteX1" fmla="*/ 3237 w 41601"/>
                <a:gd name="connsiteY1" fmla="*/ 1 h 15383"/>
                <a:gd name="connsiteX2" fmla="*/ 20693 w 41601"/>
                <a:gd name="connsiteY2" fmla="*/ 15382 h 15383"/>
                <a:gd name="connsiteX3" fmla="*/ 41601 w 41601"/>
                <a:gd name="connsiteY3" fmla="*/ 1054 h 15383"/>
                <a:gd name="connsiteX0" fmla="*/ 0 w 41601"/>
                <a:gd name="connsiteY0" fmla="*/ 11384 h 15389"/>
                <a:gd name="connsiteX1" fmla="*/ 3237 w 41601"/>
                <a:gd name="connsiteY1" fmla="*/ 1 h 15389"/>
                <a:gd name="connsiteX2" fmla="*/ 20693 w 41601"/>
                <a:gd name="connsiteY2" fmla="*/ 15382 h 15389"/>
                <a:gd name="connsiteX3" fmla="*/ 37654 w 41601"/>
                <a:gd name="connsiteY3" fmla="*/ 1989 h 15389"/>
                <a:gd name="connsiteX4" fmla="*/ 41601 w 41601"/>
                <a:gd name="connsiteY4" fmla="*/ 1054 h 15389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6246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6246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8287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3414 h 17417"/>
                <a:gd name="connsiteX1" fmla="*/ 3237 w 41601"/>
                <a:gd name="connsiteY1" fmla="*/ 2031 h 17417"/>
                <a:gd name="connsiteX2" fmla="*/ 20693 w 41601"/>
                <a:gd name="connsiteY2" fmla="*/ 17412 h 17417"/>
                <a:gd name="connsiteX3" fmla="*/ 38287 w 41601"/>
                <a:gd name="connsiteY3" fmla="*/ 1 h 17417"/>
                <a:gd name="connsiteX4" fmla="*/ 41601 w 41601"/>
                <a:gd name="connsiteY4" fmla="*/ 3084 h 17417"/>
                <a:gd name="connsiteX0" fmla="*/ 0 w 41601"/>
                <a:gd name="connsiteY0" fmla="*/ 13414 h 17417"/>
                <a:gd name="connsiteX1" fmla="*/ 3237 w 41601"/>
                <a:gd name="connsiteY1" fmla="*/ 2031 h 17417"/>
                <a:gd name="connsiteX2" fmla="*/ 20693 w 41601"/>
                <a:gd name="connsiteY2" fmla="*/ 17412 h 17417"/>
                <a:gd name="connsiteX3" fmla="*/ 38287 w 41601"/>
                <a:gd name="connsiteY3" fmla="*/ 1 h 17417"/>
                <a:gd name="connsiteX4" fmla="*/ 41601 w 41601"/>
                <a:gd name="connsiteY4" fmla="*/ 3084 h 17417"/>
                <a:gd name="connsiteX0" fmla="*/ 0 w 40897"/>
                <a:gd name="connsiteY0" fmla="*/ 13772 h 17775"/>
                <a:gd name="connsiteX1" fmla="*/ 3237 w 40897"/>
                <a:gd name="connsiteY1" fmla="*/ 2389 h 17775"/>
                <a:gd name="connsiteX2" fmla="*/ 20693 w 40897"/>
                <a:gd name="connsiteY2" fmla="*/ 17770 h 17775"/>
                <a:gd name="connsiteX3" fmla="*/ 38287 w 40897"/>
                <a:gd name="connsiteY3" fmla="*/ 359 h 17775"/>
                <a:gd name="connsiteX4" fmla="*/ 40897 w 40897"/>
                <a:gd name="connsiteY4" fmla="*/ 6539 h 17775"/>
                <a:gd name="connsiteX0" fmla="*/ 0 w 40897"/>
                <a:gd name="connsiteY0" fmla="*/ 13788 h 17791"/>
                <a:gd name="connsiteX1" fmla="*/ 3237 w 40897"/>
                <a:gd name="connsiteY1" fmla="*/ 2405 h 17791"/>
                <a:gd name="connsiteX2" fmla="*/ 20693 w 40897"/>
                <a:gd name="connsiteY2" fmla="*/ 17786 h 17791"/>
                <a:gd name="connsiteX3" fmla="*/ 38287 w 40897"/>
                <a:gd name="connsiteY3" fmla="*/ 375 h 17791"/>
                <a:gd name="connsiteX4" fmla="*/ 40897 w 40897"/>
                <a:gd name="connsiteY4" fmla="*/ 6555 h 17791"/>
                <a:gd name="connsiteX0" fmla="*/ 0 w 40897"/>
                <a:gd name="connsiteY0" fmla="*/ 13796 h 17799"/>
                <a:gd name="connsiteX1" fmla="*/ 3237 w 40897"/>
                <a:gd name="connsiteY1" fmla="*/ 2413 h 17799"/>
                <a:gd name="connsiteX2" fmla="*/ 20693 w 40897"/>
                <a:gd name="connsiteY2" fmla="*/ 17794 h 17799"/>
                <a:gd name="connsiteX3" fmla="*/ 38287 w 40897"/>
                <a:gd name="connsiteY3" fmla="*/ 383 h 17799"/>
                <a:gd name="connsiteX4" fmla="*/ 40897 w 40897"/>
                <a:gd name="connsiteY4" fmla="*/ 6563 h 17799"/>
                <a:gd name="connsiteX0" fmla="*/ 0 w 40897"/>
                <a:gd name="connsiteY0" fmla="*/ 13421 h 17424"/>
                <a:gd name="connsiteX1" fmla="*/ 3237 w 40897"/>
                <a:gd name="connsiteY1" fmla="*/ 2038 h 17424"/>
                <a:gd name="connsiteX2" fmla="*/ 20693 w 40897"/>
                <a:gd name="connsiteY2" fmla="*/ 17419 h 17424"/>
                <a:gd name="connsiteX3" fmla="*/ 38287 w 40897"/>
                <a:gd name="connsiteY3" fmla="*/ 8 h 17424"/>
                <a:gd name="connsiteX4" fmla="*/ 40897 w 40897"/>
                <a:gd name="connsiteY4" fmla="*/ 6188 h 17424"/>
                <a:gd name="connsiteX0" fmla="*/ 0 w 40897"/>
                <a:gd name="connsiteY0" fmla="*/ 13420 h 17423"/>
                <a:gd name="connsiteX1" fmla="*/ 3237 w 40897"/>
                <a:gd name="connsiteY1" fmla="*/ 2037 h 17423"/>
                <a:gd name="connsiteX2" fmla="*/ 20693 w 40897"/>
                <a:gd name="connsiteY2" fmla="*/ 17418 h 17423"/>
                <a:gd name="connsiteX3" fmla="*/ 38287 w 40897"/>
                <a:gd name="connsiteY3" fmla="*/ 7 h 17423"/>
                <a:gd name="connsiteX4" fmla="*/ 40897 w 40897"/>
                <a:gd name="connsiteY4" fmla="*/ 6187 h 17423"/>
                <a:gd name="connsiteX0" fmla="*/ 0 w 41108"/>
                <a:gd name="connsiteY0" fmla="*/ 13895 h 17898"/>
                <a:gd name="connsiteX1" fmla="*/ 3237 w 41108"/>
                <a:gd name="connsiteY1" fmla="*/ 2512 h 17898"/>
                <a:gd name="connsiteX2" fmla="*/ 20693 w 41108"/>
                <a:gd name="connsiteY2" fmla="*/ 17893 h 17898"/>
                <a:gd name="connsiteX3" fmla="*/ 38287 w 41108"/>
                <a:gd name="connsiteY3" fmla="*/ 482 h 17898"/>
                <a:gd name="connsiteX4" fmla="*/ 41108 w 41108"/>
                <a:gd name="connsiteY4" fmla="*/ 5657 h 17898"/>
                <a:gd name="connsiteX0" fmla="*/ 0 w 41108"/>
                <a:gd name="connsiteY0" fmla="*/ 17649 h 21690"/>
                <a:gd name="connsiteX1" fmla="*/ 3237 w 41108"/>
                <a:gd name="connsiteY1" fmla="*/ 6266 h 21690"/>
                <a:gd name="connsiteX2" fmla="*/ 20693 w 41108"/>
                <a:gd name="connsiteY2" fmla="*/ 21647 h 21690"/>
                <a:gd name="connsiteX3" fmla="*/ 38357 w 41108"/>
                <a:gd name="connsiteY3" fmla="*/ 301 h 21690"/>
                <a:gd name="connsiteX4" fmla="*/ 41108 w 41108"/>
                <a:gd name="connsiteY4" fmla="*/ 9411 h 21690"/>
                <a:gd name="connsiteX0" fmla="*/ 0 w 41108"/>
                <a:gd name="connsiteY0" fmla="*/ 17349 h 21390"/>
                <a:gd name="connsiteX1" fmla="*/ 3237 w 41108"/>
                <a:gd name="connsiteY1" fmla="*/ 5966 h 21390"/>
                <a:gd name="connsiteX2" fmla="*/ 20693 w 41108"/>
                <a:gd name="connsiteY2" fmla="*/ 21347 h 21390"/>
                <a:gd name="connsiteX3" fmla="*/ 38357 w 41108"/>
                <a:gd name="connsiteY3" fmla="*/ 1 h 21390"/>
                <a:gd name="connsiteX4" fmla="*/ 41108 w 41108"/>
                <a:gd name="connsiteY4" fmla="*/ 9111 h 21390"/>
                <a:gd name="connsiteX0" fmla="*/ 0 w 41108"/>
                <a:gd name="connsiteY0" fmla="*/ 17349 h 21390"/>
                <a:gd name="connsiteX1" fmla="*/ 3237 w 41108"/>
                <a:gd name="connsiteY1" fmla="*/ 5966 h 21390"/>
                <a:gd name="connsiteX2" fmla="*/ 20693 w 41108"/>
                <a:gd name="connsiteY2" fmla="*/ 21347 h 21390"/>
                <a:gd name="connsiteX3" fmla="*/ 38357 w 41108"/>
                <a:gd name="connsiteY3" fmla="*/ 1 h 21390"/>
                <a:gd name="connsiteX4" fmla="*/ 41108 w 41108"/>
                <a:gd name="connsiteY4" fmla="*/ 9111 h 21390"/>
                <a:gd name="connsiteX0" fmla="*/ 0 w 40897"/>
                <a:gd name="connsiteY0" fmla="*/ 18050 h 22091"/>
                <a:gd name="connsiteX1" fmla="*/ 3237 w 40897"/>
                <a:gd name="connsiteY1" fmla="*/ 6667 h 22091"/>
                <a:gd name="connsiteX2" fmla="*/ 20693 w 40897"/>
                <a:gd name="connsiteY2" fmla="*/ 22048 h 22091"/>
                <a:gd name="connsiteX3" fmla="*/ 38357 w 40897"/>
                <a:gd name="connsiteY3" fmla="*/ 702 h 22091"/>
                <a:gd name="connsiteX4" fmla="*/ 40897 w 40897"/>
                <a:gd name="connsiteY4" fmla="*/ 5794 h 22091"/>
                <a:gd name="connsiteX0" fmla="*/ 0 w 40913"/>
                <a:gd name="connsiteY0" fmla="*/ 17983 h 22024"/>
                <a:gd name="connsiteX1" fmla="*/ 3237 w 40913"/>
                <a:gd name="connsiteY1" fmla="*/ 6600 h 22024"/>
                <a:gd name="connsiteX2" fmla="*/ 20693 w 40913"/>
                <a:gd name="connsiteY2" fmla="*/ 21981 h 22024"/>
                <a:gd name="connsiteX3" fmla="*/ 38357 w 40913"/>
                <a:gd name="connsiteY3" fmla="*/ 635 h 22024"/>
                <a:gd name="connsiteX4" fmla="*/ 40897 w 40913"/>
                <a:gd name="connsiteY4" fmla="*/ 5727 h 22024"/>
                <a:gd name="connsiteX0" fmla="*/ 0 w 40897"/>
                <a:gd name="connsiteY0" fmla="*/ 17349 h 21390"/>
                <a:gd name="connsiteX1" fmla="*/ 3237 w 40897"/>
                <a:gd name="connsiteY1" fmla="*/ 5966 h 21390"/>
                <a:gd name="connsiteX2" fmla="*/ 20693 w 40897"/>
                <a:gd name="connsiteY2" fmla="*/ 21347 h 21390"/>
                <a:gd name="connsiteX3" fmla="*/ 38357 w 40897"/>
                <a:gd name="connsiteY3" fmla="*/ 1 h 21390"/>
                <a:gd name="connsiteX4" fmla="*/ 40897 w 40897"/>
                <a:gd name="connsiteY4" fmla="*/ 5093 h 21390"/>
                <a:gd name="connsiteX0" fmla="*/ 0 w 41038"/>
                <a:gd name="connsiteY0" fmla="*/ 17971 h 22012"/>
                <a:gd name="connsiteX1" fmla="*/ 3237 w 41038"/>
                <a:gd name="connsiteY1" fmla="*/ 6588 h 22012"/>
                <a:gd name="connsiteX2" fmla="*/ 20693 w 41038"/>
                <a:gd name="connsiteY2" fmla="*/ 21969 h 22012"/>
                <a:gd name="connsiteX3" fmla="*/ 38357 w 41038"/>
                <a:gd name="connsiteY3" fmla="*/ 623 h 22012"/>
                <a:gd name="connsiteX4" fmla="*/ 41038 w 41038"/>
                <a:gd name="connsiteY4" fmla="*/ 5799 h 22012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51 h 21392"/>
                <a:gd name="connsiteX1" fmla="*/ 3237 w 41038"/>
                <a:gd name="connsiteY1" fmla="*/ 5968 h 21392"/>
                <a:gd name="connsiteX2" fmla="*/ 20693 w 41038"/>
                <a:gd name="connsiteY2" fmla="*/ 21349 h 21392"/>
                <a:gd name="connsiteX3" fmla="*/ 38357 w 41038"/>
                <a:gd name="connsiteY3" fmla="*/ 3 h 21392"/>
                <a:gd name="connsiteX4" fmla="*/ 41038 w 41038"/>
                <a:gd name="connsiteY4" fmla="*/ 5179 h 21392"/>
                <a:gd name="connsiteX0" fmla="*/ 0 w 41038"/>
                <a:gd name="connsiteY0" fmla="*/ 18544 h 22585"/>
                <a:gd name="connsiteX1" fmla="*/ 3237 w 41038"/>
                <a:gd name="connsiteY1" fmla="*/ 7161 h 22585"/>
                <a:gd name="connsiteX2" fmla="*/ 20693 w 41038"/>
                <a:gd name="connsiteY2" fmla="*/ 22542 h 22585"/>
                <a:gd name="connsiteX3" fmla="*/ 38357 w 41038"/>
                <a:gd name="connsiteY3" fmla="*/ 1196 h 22585"/>
                <a:gd name="connsiteX4" fmla="*/ 41038 w 41038"/>
                <a:gd name="connsiteY4" fmla="*/ 3191 h 22585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1996 h 21390"/>
                <a:gd name="connsiteX0" fmla="*/ 0 w 41038"/>
                <a:gd name="connsiteY0" fmla="*/ 17349 h 21354"/>
                <a:gd name="connsiteX1" fmla="*/ 3237 w 41038"/>
                <a:gd name="connsiteY1" fmla="*/ 5966 h 21354"/>
                <a:gd name="connsiteX2" fmla="*/ 20693 w 41038"/>
                <a:gd name="connsiteY2" fmla="*/ 21347 h 21354"/>
                <a:gd name="connsiteX3" fmla="*/ 38357 w 41038"/>
                <a:gd name="connsiteY3" fmla="*/ 1 h 21354"/>
                <a:gd name="connsiteX4" fmla="*/ 41038 w 41038"/>
                <a:gd name="connsiteY4" fmla="*/ 1996 h 21354"/>
                <a:gd name="connsiteX0" fmla="*/ 0 w 41038"/>
                <a:gd name="connsiteY0" fmla="*/ 17349 h 21348"/>
                <a:gd name="connsiteX1" fmla="*/ 3237 w 41038"/>
                <a:gd name="connsiteY1" fmla="*/ 5966 h 21348"/>
                <a:gd name="connsiteX2" fmla="*/ 20693 w 41038"/>
                <a:gd name="connsiteY2" fmla="*/ 21347 h 21348"/>
                <a:gd name="connsiteX3" fmla="*/ 38357 w 41038"/>
                <a:gd name="connsiteY3" fmla="*/ 1 h 21348"/>
                <a:gd name="connsiteX4" fmla="*/ 41038 w 41038"/>
                <a:gd name="connsiteY4" fmla="*/ 1996 h 21348"/>
                <a:gd name="connsiteX0" fmla="*/ 0 w 41038"/>
                <a:gd name="connsiteY0" fmla="*/ 17349 h 21348"/>
                <a:gd name="connsiteX1" fmla="*/ 3237 w 41038"/>
                <a:gd name="connsiteY1" fmla="*/ 5966 h 21348"/>
                <a:gd name="connsiteX2" fmla="*/ 20693 w 41038"/>
                <a:gd name="connsiteY2" fmla="*/ 21347 h 21348"/>
                <a:gd name="connsiteX3" fmla="*/ 38357 w 41038"/>
                <a:gd name="connsiteY3" fmla="*/ 1 h 21348"/>
                <a:gd name="connsiteX4" fmla="*/ 41038 w 41038"/>
                <a:gd name="connsiteY4" fmla="*/ 1996 h 21348"/>
                <a:gd name="connsiteX0" fmla="*/ 0 w 41038"/>
                <a:gd name="connsiteY0" fmla="*/ 17349 h 21377"/>
                <a:gd name="connsiteX1" fmla="*/ 3237 w 41038"/>
                <a:gd name="connsiteY1" fmla="*/ 5966 h 21377"/>
                <a:gd name="connsiteX2" fmla="*/ 20693 w 41038"/>
                <a:gd name="connsiteY2" fmla="*/ 21347 h 21377"/>
                <a:gd name="connsiteX3" fmla="*/ 38357 w 41038"/>
                <a:gd name="connsiteY3" fmla="*/ 1 h 21377"/>
                <a:gd name="connsiteX4" fmla="*/ 41038 w 41038"/>
                <a:gd name="connsiteY4" fmla="*/ 1996 h 21377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41038"/>
                <a:gd name="connsiteY0" fmla="*/ 17350 h 21359"/>
                <a:gd name="connsiteX1" fmla="*/ 3237 w 41038"/>
                <a:gd name="connsiteY1" fmla="*/ 5967 h 21359"/>
                <a:gd name="connsiteX2" fmla="*/ 20693 w 41038"/>
                <a:gd name="connsiteY2" fmla="*/ 21348 h 21359"/>
                <a:gd name="connsiteX3" fmla="*/ 38357 w 41038"/>
                <a:gd name="connsiteY3" fmla="*/ 2 h 21359"/>
                <a:gd name="connsiteX4" fmla="*/ 41038 w 41038"/>
                <a:gd name="connsiteY4" fmla="*/ 1997 h 21359"/>
                <a:gd name="connsiteX0" fmla="*/ 0 w 41038"/>
                <a:gd name="connsiteY0" fmla="*/ 17350 h 21359"/>
                <a:gd name="connsiteX1" fmla="*/ 3237 w 41038"/>
                <a:gd name="connsiteY1" fmla="*/ 5967 h 21359"/>
                <a:gd name="connsiteX2" fmla="*/ 20693 w 41038"/>
                <a:gd name="connsiteY2" fmla="*/ 21348 h 21359"/>
                <a:gd name="connsiteX3" fmla="*/ 38357 w 41038"/>
                <a:gd name="connsiteY3" fmla="*/ 2 h 21359"/>
                <a:gd name="connsiteX4" fmla="*/ 41038 w 41038"/>
                <a:gd name="connsiteY4" fmla="*/ 1997 h 21359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38357"/>
                <a:gd name="connsiteY0" fmla="*/ 17348 h 21357"/>
                <a:gd name="connsiteX1" fmla="*/ 3237 w 38357"/>
                <a:gd name="connsiteY1" fmla="*/ 5965 h 21357"/>
                <a:gd name="connsiteX2" fmla="*/ 20693 w 38357"/>
                <a:gd name="connsiteY2" fmla="*/ 21346 h 21357"/>
                <a:gd name="connsiteX3" fmla="*/ 38357 w 38357"/>
                <a:gd name="connsiteY3" fmla="*/ 0 h 21357"/>
                <a:gd name="connsiteX0" fmla="*/ 0 w 20693"/>
                <a:gd name="connsiteY0" fmla="*/ 11384 h 15393"/>
                <a:gd name="connsiteX1" fmla="*/ 3237 w 20693"/>
                <a:gd name="connsiteY1" fmla="*/ 1 h 15393"/>
                <a:gd name="connsiteX2" fmla="*/ 20693 w 20693"/>
                <a:gd name="connsiteY2" fmla="*/ 15382 h 15393"/>
                <a:gd name="connsiteX0" fmla="*/ 0 w 20693"/>
                <a:gd name="connsiteY0" fmla="*/ 11384 h 15382"/>
                <a:gd name="connsiteX1" fmla="*/ 3237 w 20693"/>
                <a:gd name="connsiteY1" fmla="*/ 1 h 15382"/>
                <a:gd name="connsiteX2" fmla="*/ 20693 w 20693"/>
                <a:gd name="connsiteY2" fmla="*/ 15382 h 15382"/>
                <a:gd name="connsiteX0" fmla="*/ 0 w 20693"/>
                <a:gd name="connsiteY0" fmla="*/ 11384 h 15382"/>
                <a:gd name="connsiteX1" fmla="*/ 3237 w 20693"/>
                <a:gd name="connsiteY1" fmla="*/ 1 h 15382"/>
                <a:gd name="connsiteX2" fmla="*/ 20693 w 20693"/>
                <a:gd name="connsiteY2" fmla="*/ 15382 h 15382"/>
                <a:gd name="connsiteX0" fmla="*/ 0 w 20623"/>
                <a:gd name="connsiteY0" fmla="*/ 8072 h 15670"/>
                <a:gd name="connsiteX1" fmla="*/ 3167 w 20623"/>
                <a:gd name="connsiteY1" fmla="*/ 289 h 15670"/>
                <a:gd name="connsiteX2" fmla="*/ 20623 w 20623"/>
                <a:gd name="connsiteY2" fmla="*/ 15670 h 15670"/>
                <a:gd name="connsiteX0" fmla="*/ 0 w 20623"/>
                <a:gd name="connsiteY0" fmla="*/ 7795 h 15393"/>
                <a:gd name="connsiteX1" fmla="*/ 3167 w 20623"/>
                <a:gd name="connsiteY1" fmla="*/ 12 h 15393"/>
                <a:gd name="connsiteX2" fmla="*/ 20623 w 20623"/>
                <a:gd name="connsiteY2" fmla="*/ 15393 h 15393"/>
                <a:gd name="connsiteX0" fmla="*/ 0 w 20623"/>
                <a:gd name="connsiteY0" fmla="*/ 7789 h 15387"/>
                <a:gd name="connsiteX1" fmla="*/ 3167 w 20623"/>
                <a:gd name="connsiteY1" fmla="*/ 6 h 15387"/>
                <a:gd name="connsiteX2" fmla="*/ 20623 w 20623"/>
                <a:gd name="connsiteY2" fmla="*/ 15387 h 15387"/>
                <a:gd name="connsiteX0" fmla="*/ 0 w 20553"/>
                <a:gd name="connsiteY0" fmla="*/ 4692 h 16057"/>
                <a:gd name="connsiteX1" fmla="*/ 3097 w 20553"/>
                <a:gd name="connsiteY1" fmla="*/ 676 h 16057"/>
                <a:gd name="connsiteX2" fmla="*/ 20553 w 20553"/>
                <a:gd name="connsiteY2" fmla="*/ 16057 h 16057"/>
                <a:gd name="connsiteX0" fmla="*/ 0 w 20553"/>
                <a:gd name="connsiteY0" fmla="*/ 4583 h 15948"/>
                <a:gd name="connsiteX1" fmla="*/ 3097 w 20553"/>
                <a:gd name="connsiteY1" fmla="*/ 567 h 15948"/>
                <a:gd name="connsiteX2" fmla="*/ 20553 w 20553"/>
                <a:gd name="connsiteY2" fmla="*/ 15948 h 15948"/>
                <a:gd name="connsiteX0" fmla="*/ 0 w 20553"/>
                <a:gd name="connsiteY0" fmla="*/ 4018 h 15383"/>
                <a:gd name="connsiteX1" fmla="*/ 3097 w 20553"/>
                <a:gd name="connsiteY1" fmla="*/ 2 h 15383"/>
                <a:gd name="connsiteX2" fmla="*/ 20553 w 20553"/>
                <a:gd name="connsiteY2" fmla="*/ 15383 h 15383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31 h 15396"/>
                <a:gd name="connsiteX1" fmla="*/ 3097 w 20553"/>
                <a:gd name="connsiteY1" fmla="*/ 15 h 15396"/>
                <a:gd name="connsiteX2" fmla="*/ 20553 w 20553"/>
                <a:gd name="connsiteY2" fmla="*/ 15396 h 15396"/>
                <a:gd name="connsiteX0" fmla="*/ 0 w 20553"/>
                <a:gd name="connsiteY0" fmla="*/ 4059 h 15424"/>
                <a:gd name="connsiteX1" fmla="*/ 3097 w 20553"/>
                <a:gd name="connsiteY1" fmla="*/ 43 h 15424"/>
                <a:gd name="connsiteX2" fmla="*/ 20553 w 20553"/>
                <a:gd name="connsiteY2" fmla="*/ 15424 h 15424"/>
                <a:gd name="connsiteX0" fmla="*/ 0 w 20553"/>
                <a:gd name="connsiteY0" fmla="*/ 3978 h 15343"/>
                <a:gd name="connsiteX1" fmla="*/ 3519 w 20553"/>
                <a:gd name="connsiteY1" fmla="*/ 46 h 15343"/>
                <a:gd name="connsiteX2" fmla="*/ 20553 w 20553"/>
                <a:gd name="connsiteY2" fmla="*/ 15343 h 15343"/>
                <a:gd name="connsiteX0" fmla="*/ 0 w 20553"/>
                <a:gd name="connsiteY0" fmla="*/ 4059 h 15424"/>
                <a:gd name="connsiteX1" fmla="*/ 3519 w 20553"/>
                <a:gd name="connsiteY1" fmla="*/ 127 h 15424"/>
                <a:gd name="connsiteX2" fmla="*/ 20553 w 20553"/>
                <a:gd name="connsiteY2" fmla="*/ 15424 h 15424"/>
                <a:gd name="connsiteX0" fmla="*/ 0 w 20553"/>
                <a:gd name="connsiteY0" fmla="*/ 4059 h 15424"/>
                <a:gd name="connsiteX1" fmla="*/ 3519 w 20553"/>
                <a:gd name="connsiteY1" fmla="*/ 127 h 15424"/>
                <a:gd name="connsiteX2" fmla="*/ 20553 w 20553"/>
                <a:gd name="connsiteY2" fmla="*/ 15424 h 15424"/>
                <a:gd name="connsiteX0" fmla="*/ 0 w 20553"/>
                <a:gd name="connsiteY0" fmla="*/ 3900 h 15265"/>
                <a:gd name="connsiteX1" fmla="*/ 4012 w 20553"/>
                <a:gd name="connsiteY1" fmla="*/ 135 h 15265"/>
                <a:gd name="connsiteX2" fmla="*/ 20553 w 20553"/>
                <a:gd name="connsiteY2" fmla="*/ 15265 h 15265"/>
                <a:gd name="connsiteX0" fmla="*/ 0 w 20553"/>
                <a:gd name="connsiteY0" fmla="*/ 3964 h 15329"/>
                <a:gd name="connsiteX1" fmla="*/ 4012 w 20553"/>
                <a:gd name="connsiteY1" fmla="*/ 199 h 15329"/>
                <a:gd name="connsiteX2" fmla="*/ 20553 w 20553"/>
                <a:gd name="connsiteY2" fmla="*/ 15329 h 15329"/>
                <a:gd name="connsiteX0" fmla="*/ 0 w 20553"/>
                <a:gd name="connsiteY0" fmla="*/ 3814 h 15179"/>
                <a:gd name="connsiteX1" fmla="*/ 4575 w 20553"/>
                <a:gd name="connsiteY1" fmla="*/ 216 h 15179"/>
                <a:gd name="connsiteX2" fmla="*/ 20553 w 20553"/>
                <a:gd name="connsiteY2" fmla="*/ 15179 h 15179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4023 h 15388"/>
                <a:gd name="connsiteX1" fmla="*/ 4575 w 20553"/>
                <a:gd name="connsiteY1" fmla="*/ 425 h 15388"/>
                <a:gd name="connsiteX2" fmla="*/ 20553 w 20553"/>
                <a:gd name="connsiteY2" fmla="*/ 15388 h 15388"/>
                <a:gd name="connsiteX0" fmla="*/ 0 w 20553"/>
                <a:gd name="connsiteY0" fmla="*/ 3980 h 15345"/>
                <a:gd name="connsiteX1" fmla="*/ 4575 w 20553"/>
                <a:gd name="connsiteY1" fmla="*/ 382 h 15345"/>
                <a:gd name="connsiteX2" fmla="*/ 20553 w 20553"/>
                <a:gd name="connsiteY2" fmla="*/ 15345 h 15345"/>
                <a:gd name="connsiteX0" fmla="*/ 0 w 20553"/>
                <a:gd name="connsiteY0" fmla="*/ 3911 h 15276"/>
                <a:gd name="connsiteX1" fmla="*/ 4575 w 20553"/>
                <a:gd name="connsiteY1" fmla="*/ 313 h 15276"/>
                <a:gd name="connsiteX2" fmla="*/ 20553 w 20553"/>
                <a:gd name="connsiteY2" fmla="*/ 15276 h 15276"/>
                <a:gd name="connsiteX0" fmla="*/ 0 w 20553"/>
                <a:gd name="connsiteY0" fmla="*/ 4006 h 15371"/>
                <a:gd name="connsiteX1" fmla="*/ 4575 w 20553"/>
                <a:gd name="connsiteY1" fmla="*/ 408 h 15371"/>
                <a:gd name="connsiteX2" fmla="*/ 20553 w 20553"/>
                <a:gd name="connsiteY2" fmla="*/ 15371 h 15371"/>
                <a:gd name="connsiteX0" fmla="*/ 0 w 20553"/>
                <a:gd name="connsiteY0" fmla="*/ 4104 h 15469"/>
                <a:gd name="connsiteX1" fmla="*/ 4575 w 20553"/>
                <a:gd name="connsiteY1" fmla="*/ 506 h 15469"/>
                <a:gd name="connsiteX2" fmla="*/ 20553 w 20553"/>
                <a:gd name="connsiteY2" fmla="*/ 15469 h 15469"/>
                <a:gd name="connsiteX0" fmla="*/ 0 w 20553"/>
                <a:gd name="connsiteY0" fmla="*/ 4104 h 15469"/>
                <a:gd name="connsiteX1" fmla="*/ 4575 w 20553"/>
                <a:gd name="connsiteY1" fmla="*/ 506 h 15469"/>
                <a:gd name="connsiteX2" fmla="*/ 20553 w 20553"/>
                <a:gd name="connsiteY2" fmla="*/ 15469 h 1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53" h="15469">
                  <a:moveTo>
                    <a:pt x="0" y="4104"/>
                  </a:moveTo>
                  <a:cubicBezTo>
                    <a:pt x="492" y="1517"/>
                    <a:pt x="1150" y="-1136"/>
                    <a:pt x="4575" y="506"/>
                  </a:cubicBezTo>
                  <a:cubicBezTo>
                    <a:pt x="8000" y="2148"/>
                    <a:pt x="12025" y="15376"/>
                    <a:pt x="20553" y="1546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52"/>
            <p:cNvSpPr>
              <a:spLocks/>
            </p:cNvSpPr>
            <p:nvPr/>
          </p:nvSpPr>
          <p:spPr bwMode="auto">
            <a:xfrm flipH="1">
              <a:off x="4570699" y="1681079"/>
              <a:ext cx="3657857" cy="2314628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12052 h 24994"/>
                <a:gd name="connsiteX1" fmla="*/ 5348 w 20697"/>
                <a:gd name="connsiteY1" fmla="*/ 0 h 24994"/>
                <a:gd name="connsiteX2" fmla="*/ 20697 w 20697"/>
                <a:gd name="connsiteY2" fmla="*/ 24994 h 24994"/>
                <a:gd name="connsiteX0" fmla="*/ 0 w 20697"/>
                <a:gd name="connsiteY0" fmla="*/ 12052 h 24994"/>
                <a:gd name="connsiteX1" fmla="*/ 5348 w 20697"/>
                <a:gd name="connsiteY1" fmla="*/ 0 h 24994"/>
                <a:gd name="connsiteX2" fmla="*/ 20697 w 20697"/>
                <a:gd name="connsiteY2" fmla="*/ 24994 h 24994"/>
                <a:gd name="connsiteX0" fmla="*/ 0 w 20697"/>
                <a:gd name="connsiteY0" fmla="*/ 12136 h 25078"/>
                <a:gd name="connsiteX1" fmla="*/ 3518 w 20697"/>
                <a:gd name="connsiteY1" fmla="*/ 0 h 25078"/>
                <a:gd name="connsiteX2" fmla="*/ 20697 w 20697"/>
                <a:gd name="connsiteY2" fmla="*/ 25078 h 25078"/>
                <a:gd name="connsiteX0" fmla="*/ 0 w 20697"/>
                <a:gd name="connsiteY0" fmla="*/ 12220 h 25162"/>
                <a:gd name="connsiteX1" fmla="*/ 3800 w 20697"/>
                <a:gd name="connsiteY1" fmla="*/ 0 h 25162"/>
                <a:gd name="connsiteX2" fmla="*/ 20697 w 20697"/>
                <a:gd name="connsiteY2" fmla="*/ 25162 h 25162"/>
                <a:gd name="connsiteX0" fmla="*/ 0 w 20275"/>
                <a:gd name="connsiteY0" fmla="*/ 12297 h 13352"/>
                <a:gd name="connsiteX1" fmla="*/ 3800 w 20275"/>
                <a:gd name="connsiteY1" fmla="*/ 77 h 13352"/>
                <a:gd name="connsiteX2" fmla="*/ 20275 w 20275"/>
                <a:gd name="connsiteY2" fmla="*/ 13352 h 13352"/>
                <a:gd name="connsiteX0" fmla="*/ 0 w 20275"/>
                <a:gd name="connsiteY0" fmla="*/ 12221 h 13276"/>
                <a:gd name="connsiteX1" fmla="*/ 3800 w 20275"/>
                <a:gd name="connsiteY1" fmla="*/ 1 h 13276"/>
                <a:gd name="connsiteX2" fmla="*/ 20275 w 20275"/>
                <a:gd name="connsiteY2" fmla="*/ 13276 h 13276"/>
                <a:gd name="connsiteX0" fmla="*/ 0 w 20557"/>
                <a:gd name="connsiteY0" fmla="*/ 12221 h 13360"/>
                <a:gd name="connsiteX1" fmla="*/ 3800 w 20557"/>
                <a:gd name="connsiteY1" fmla="*/ 1 h 13360"/>
                <a:gd name="connsiteX2" fmla="*/ 20557 w 20557"/>
                <a:gd name="connsiteY2" fmla="*/ 13360 h 13360"/>
                <a:gd name="connsiteX0" fmla="*/ 0 w 29988"/>
                <a:gd name="connsiteY0" fmla="*/ 12221 h 12941"/>
                <a:gd name="connsiteX1" fmla="*/ 3800 w 29988"/>
                <a:gd name="connsiteY1" fmla="*/ 1 h 12941"/>
                <a:gd name="connsiteX2" fmla="*/ 29988 w 29988"/>
                <a:gd name="connsiteY2" fmla="*/ 12941 h 12941"/>
                <a:gd name="connsiteX0" fmla="*/ 0 w 29988"/>
                <a:gd name="connsiteY0" fmla="*/ 12410 h 13130"/>
                <a:gd name="connsiteX1" fmla="*/ 3800 w 29988"/>
                <a:gd name="connsiteY1" fmla="*/ 190 h 13130"/>
                <a:gd name="connsiteX2" fmla="*/ 19285 w 29988"/>
                <a:gd name="connsiteY2" fmla="*/ 5526 h 13130"/>
                <a:gd name="connsiteX3" fmla="*/ 29988 w 29988"/>
                <a:gd name="connsiteY3" fmla="*/ 13130 h 13130"/>
                <a:gd name="connsiteX0" fmla="*/ 0 w 29988"/>
                <a:gd name="connsiteY0" fmla="*/ 12282 h 16790"/>
                <a:gd name="connsiteX1" fmla="*/ 3800 w 29988"/>
                <a:gd name="connsiteY1" fmla="*/ 62 h 16790"/>
                <a:gd name="connsiteX2" fmla="*/ 20411 w 29988"/>
                <a:gd name="connsiteY2" fmla="*/ 16364 h 16790"/>
                <a:gd name="connsiteX3" fmla="*/ 29988 w 29988"/>
                <a:gd name="connsiteY3" fmla="*/ 13002 h 16790"/>
                <a:gd name="connsiteX0" fmla="*/ 0 w 29988"/>
                <a:gd name="connsiteY0" fmla="*/ 12282 h 16364"/>
                <a:gd name="connsiteX1" fmla="*/ 3800 w 29988"/>
                <a:gd name="connsiteY1" fmla="*/ 62 h 16364"/>
                <a:gd name="connsiteX2" fmla="*/ 20411 w 29988"/>
                <a:gd name="connsiteY2" fmla="*/ 16364 h 16364"/>
                <a:gd name="connsiteX3" fmla="*/ 29988 w 29988"/>
                <a:gd name="connsiteY3" fmla="*/ 13002 h 16364"/>
                <a:gd name="connsiteX0" fmla="*/ 0 w 29988"/>
                <a:gd name="connsiteY0" fmla="*/ 12275 h 16357"/>
                <a:gd name="connsiteX1" fmla="*/ 3800 w 29988"/>
                <a:gd name="connsiteY1" fmla="*/ 55 h 16357"/>
                <a:gd name="connsiteX2" fmla="*/ 20411 w 29988"/>
                <a:gd name="connsiteY2" fmla="*/ 16357 h 16357"/>
                <a:gd name="connsiteX3" fmla="*/ 29988 w 29988"/>
                <a:gd name="connsiteY3" fmla="*/ 12995 h 16357"/>
                <a:gd name="connsiteX0" fmla="*/ 0 w 29988"/>
                <a:gd name="connsiteY0" fmla="*/ 12275 h 16273"/>
                <a:gd name="connsiteX1" fmla="*/ 3800 w 29988"/>
                <a:gd name="connsiteY1" fmla="*/ 55 h 16273"/>
                <a:gd name="connsiteX2" fmla="*/ 20693 w 29988"/>
                <a:gd name="connsiteY2" fmla="*/ 16273 h 16273"/>
                <a:gd name="connsiteX3" fmla="*/ 29988 w 29988"/>
                <a:gd name="connsiteY3" fmla="*/ 12995 h 16273"/>
                <a:gd name="connsiteX0" fmla="*/ 0 w 29988"/>
                <a:gd name="connsiteY0" fmla="*/ 11448 h 15834"/>
                <a:gd name="connsiteX1" fmla="*/ 3237 w 29988"/>
                <a:gd name="connsiteY1" fmla="*/ 65 h 15834"/>
                <a:gd name="connsiteX2" fmla="*/ 20693 w 29988"/>
                <a:gd name="connsiteY2" fmla="*/ 15446 h 15834"/>
                <a:gd name="connsiteX3" fmla="*/ 29988 w 29988"/>
                <a:gd name="connsiteY3" fmla="*/ 12168 h 15834"/>
                <a:gd name="connsiteX0" fmla="*/ 0 w 29988"/>
                <a:gd name="connsiteY0" fmla="*/ 11448 h 15834"/>
                <a:gd name="connsiteX1" fmla="*/ 3237 w 29988"/>
                <a:gd name="connsiteY1" fmla="*/ 65 h 15834"/>
                <a:gd name="connsiteX2" fmla="*/ 20693 w 29988"/>
                <a:gd name="connsiteY2" fmla="*/ 15446 h 15834"/>
                <a:gd name="connsiteX3" fmla="*/ 29988 w 29988"/>
                <a:gd name="connsiteY3" fmla="*/ 12168 h 15834"/>
                <a:gd name="connsiteX0" fmla="*/ 0 w 29988"/>
                <a:gd name="connsiteY0" fmla="*/ 11389 h 15775"/>
                <a:gd name="connsiteX1" fmla="*/ 3237 w 29988"/>
                <a:gd name="connsiteY1" fmla="*/ 6 h 15775"/>
                <a:gd name="connsiteX2" fmla="*/ 20693 w 29988"/>
                <a:gd name="connsiteY2" fmla="*/ 15387 h 15775"/>
                <a:gd name="connsiteX3" fmla="*/ 29988 w 29988"/>
                <a:gd name="connsiteY3" fmla="*/ 12109 h 15775"/>
                <a:gd name="connsiteX0" fmla="*/ 0 w 29988"/>
                <a:gd name="connsiteY0" fmla="*/ 11385 h 15771"/>
                <a:gd name="connsiteX1" fmla="*/ 3237 w 29988"/>
                <a:gd name="connsiteY1" fmla="*/ 2 h 15771"/>
                <a:gd name="connsiteX2" fmla="*/ 20693 w 29988"/>
                <a:gd name="connsiteY2" fmla="*/ 15383 h 15771"/>
                <a:gd name="connsiteX3" fmla="*/ 29988 w 29988"/>
                <a:gd name="connsiteY3" fmla="*/ 12105 h 15771"/>
                <a:gd name="connsiteX0" fmla="*/ 0 w 41601"/>
                <a:gd name="connsiteY0" fmla="*/ 11384 h 15383"/>
                <a:gd name="connsiteX1" fmla="*/ 3237 w 41601"/>
                <a:gd name="connsiteY1" fmla="*/ 1 h 15383"/>
                <a:gd name="connsiteX2" fmla="*/ 20693 w 41601"/>
                <a:gd name="connsiteY2" fmla="*/ 15382 h 15383"/>
                <a:gd name="connsiteX3" fmla="*/ 41601 w 41601"/>
                <a:gd name="connsiteY3" fmla="*/ 1054 h 15383"/>
                <a:gd name="connsiteX0" fmla="*/ 0 w 41601"/>
                <a:gd name="connsiteY0" fmla="*/ 11384 h 15383"/>
                <a:gd name="connsiteX1" fmla="*/ 3237 w 41601"/>
                <a:gd name="connsiteY1" fmla="*/ 1 h 15383"/>
                <a:gd name="connsiteX2" fmla="*/ 20693 w 41601"/>
                <a:gd name="connsiteY2" fmla="*/ 15382 h 15383"/>
                <a:gd name="connsiteX3" fmla="*/ 41601 w 41601"/>
                <a:gd name="connsiteY3" fmla="*/ 1054 h 15383"/>
                <a:gd name="connsiteX0" fmla="*/ 0 w 41601"/>
                <a:gd name="connsiteY0" fmla="*/ 11384 h 15389"/>
                <a:gd name="connsiteX1" fmla="*/ 3237 w 41601"/>
                <a:gd name="connsiteY1" fmla="*/ 1 h 15389"/>
                <a:gd name="connsiteX2" fmla="*/ 20693 w 41601"/>
                <a:gd name="connsiteY2" fmla="*/ 15382 h 15389"/>
                <a:gd name="connsiteX3" fmla="*/ 37654 w 41601"/>
                <a:gd name="connsiteY3" fmla="*/ 1989 h 15389"/>
                <a:gd name="connsiteX4" fmla="*/ 41601 w 41601"/>
                <a:gd name="connsiteY4" fmla="*/ 1054 h 15389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6246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6246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8287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3414 h 17417"/>
                <a:gd name="connsiteX1" fmla="*/ 3237 w 41601"/>
                <a:gd name="connsiteY1" fmla="*/ 2031 h 17417"/>
                <a:gd name="connsiteX2" fmla="*/ 20693 w 41601"/>
                <a:gd name="connsiteY2" fmla="*/ 17412 h 17417"/>
                <a:gd name="connsiteX3" fmla="*/ 38287 w 41601"/>
                <a:gd name="connsiteY3" fmla="*/ 1 h 17417"/>
                <a:gd name="connsiteX4" fmla="*/ 41601 w 41601"/>
                <a:gd name="connsiteY4" fmla="*/ 3084 h 17417"/>
                <a:gd name="connsiteX0" fmla="*/ 0 w 41601"/>
                <a:gd name="connsiteY0" fmla="*/ 13414 h 17417"/>
                <a:gd name="connsiteX1" fmla="*/ 3237 w 41601"/>
                <a:gd name="connsiteY1" fmla="*/ 2031 h 17417"/>
                <a:gd name="connsiteX2" fmla="*/ 20693 w 41601"/>
                <a:gd name="connsiteY2" fmla="*/ 17412 h 17417"/>
                <a:gd name="connsiteX3" fmla="*/ 38287 w 41601"/>
                <a:gd name="connsiteY3" fmla="*/ 1 h 17417"/>
                <a:gd name="connsiteX4" fmla="*/ 41601 w 41601"/>
                <a:gd name="connsiteY4" fmla="*/ 3084 h 17417"/>
                <a:gd name="connsiteX0" fmla="*/ 0 w 40897"/>
                <a:gd name="connsiteY0" fmla="*/ 13772 h 17775"/>
                <a:gd name="connsiteX1" fmla="*/ 3237 w 40897"/>
                <a:gd name="connsiteY1" fmla="*/ 2389 h 17775"/>
                <a:gd name="connsiteX2" fmla="*/ 20693 w 40897"/>
                <a:gd name="connsiteY2" fmla="*/ 17770 h 17775"/>
                <a:gd name="connsiteX3" fmla="*/ 38287 w 40897"/>
                <a:gd name="connsiteY3" fmla="*/ 359 h 17775"/>
                <a:gd name="connsiteX4" fmla="*/ 40897 w 40897"/>
                <a:gd name="connsiteY4" fmla="*/ 6539 h 17775"/>
                <a:gd name="connsiteX0" fmla="*/ 0 w 40897"/>
                <a:gd name="connsiteY0" fmla="*/ 13788 h 17791"/>
                <a:gd name="connsiteX1" fmla="*/ 3237 w 40897"/>
                <a:gd name="connsiteY1" fmla="*/ 2405 h 17791"/>
                <a:gd name="connsiteX2" fmla="*/ 20693 w 40897"/>
                <a:gd name="connsiteY2" fmla="*/ 17786 h 17791"/>
                <a:gd name="connsiteX3" fmla="*/ 38287 w 40897"/>
                <a:gd name="connsiteY3" fmla="*/ 375 h 17791"/>
                <a:gd name="connsiteX4" fmla="*/ 40897 w 40897"/>
                <a:gd name="connsiteY4" fmla="*/ 6555 h 17791"/>
                <a:gd name="connsiteX0" fmla="*/ 0 w 40897"/>
                <a:gd name="connsiteY0" fmla="*/ 13796 h 17799"/>
                <a:gd name="connsiteX1" fmla="*/ 3237 w 40897"/>
                <a:gd name="connsiteY1" fmla="*/ 2413 h 17799"/>
                <a:gd name="connsiteX2" fmla="*/ 20693 w 40897"/>
                <a:gd name="connsiteY2" fmla="*/ 17794 h 17799"/>
                <a:gd name="connsiteX3" fmla="*/ 38287 w 40897"/>
                <a:gd name="connsiteY3" fmla="*/ 383 h 17799"/>
                <a:gd name="connsiteX4" fmla="*/ 40897 w 40897"/>
                <a:gd name="connsiteY4" fmla="*/ 6563 h 17799"/>
                <a:gd name="connsiteX0" fmla="*/ 0 w 40897"/>
                <a:gd name="connsiteY0" fmla="*/ 13421 h 17424"/>
                <a:gd name="connsiteX1" fmla="*/ 3237 w 40897"/>
                <a:gd name="connsiteY1" fmla="*/ 2038 h 17424"/>
                <a:gd name="connsiteX2" fmla="*/ 20693 w 40897"/>
                <a:gd name="connsiteY2" fmla="*/ 17419 h 17424"/>
                <a:gd name="connsiteX3" fmla="*/ 38287 w 40897"/>
                <a:gd name="connsiteY3" fmla="*/ 8 h 17424"/>
                <a:gd name="connsiteX4" fmla="*/ 40897 w 40897"/>
                <a:gd name="connsiteY4" fmla="*/ 6188 h 17424"/>
                <a:gd name="connsiteX0" fmla="*/ 0 w 40897"/>
                <a:gd name="connsiteY0" fmla="*/ 13420 h 17423"/>
                <a:gd name="connsiteX1" fmla="*/ 3237 w 40897"/>
                <a:gd name="connsiteY1" fmla="*/ 2037 h 17423"/>
                <a:gd name="connsiteX2" fmla="*/ 20693 w 40897"/>
                <a:gd name="connsiteY2" fmla="*/ 17418 h 17423"/>
                <a:gd name="connsiteX3" fmla="*/ 38287 w 40897"/>
                <a:gd name="connsiteY3" fmla="*/ 7 h 17423"/>
                <a:gd name="connsiteX4" fmla="*/ 40897 w 40897"/>
                <a:gd name="connsiteY4" fmla="*/ 6187 h 17423"/>
                <a:gd name="connsiteX0" fmla="*/ 0 w 41108"/>
                <a:gd name="connsiteY0" fmla="*/ 13895 h 17898"/>
                <a:gd name="connsiteX1" fmla="*/ 3237 w 41108"/>
                <a:gd name="connsiteY1" fmla="*/ 2512 h 17898"/>
                <a:gd name="connsiteX2" fmla="*/ 20693 w 41108"/>
                <a:gd name="connsiteY2" fmla="*/ 17893 h 17898"/>
                <a:gd name="connsiteX3" fmla="*/ 38287 w 41108"/>
                <a:gd name="connsiteY3" fmla="*/ 482 h 17898"/>
                <a:gd name="connsiteX4" fmla="*/ 41108 w 41108"/>
                <a:gd name="connsiteY4" fmla="*/ 5657 h 17898"/>
                <a:gd name="connsiteX0" fmla="*/ 0 w 41108"/>
                <a:gd name="connsiteY0" fmla="*/ 17649 h 21690"/>
                <a:gd name="connsiteX1" fmla="*/ 3237 w 41108"/>
                <a:gd name="connsiteY1" fmla="*/ 6266 h 21690"/>
                <a:gd name="connsiteX2" fmla="*/ 20693 w 41108"/>
                <a:gd name="connsiteY2" fmla="*/ 21647 h 21690"/>
                <a:gd name="connsiteX3" fmla="*/ 38357 w 41108"/>
                <a:gd name="connsiteY3" fmla="*/ 301 h 21690"/>
                <a:gd name="connsiteX4" fmla="*/ 41108 w 41108"/>
                <a:gd name="connsiteY4" fmla="*/ 9411 h 21690"/>
                <a:gd name="connsiteX0" fmla="*/ 0 w 41108"/>
                <a:gd name="connsiteY0" fmla="*/ 17349 h 21390"/>
                <a:gd name="connsiteX1" fmla="*/ 3237 w 41108"/>
                <a:gd name="connsiteY1" fmla="*/ 5966 h 21390"/>
                <a:gd name="connsiteX2" fmla="*/ 20693 w 41108"/>
                <a:gd name="connsiteY2" fmla="*/ 21347 h 21390"/>
                <a:gd name="connsiteX3" fmla="*/ 38357 w 41108"/>
                <a:gd name="connsiteY3" fmla="*/ 1 h 21390"/>
                <a:gd name="connsiteX4" fmla="*/ 41108 w 41108"/>
                <a:gd name="connsiteY4" fmla="*/ 9111 h 21390"/>
                <a:gd name="connsiteX0" fmla="*/ 0 w 41108"/>
                <a:gd name="connsiteY0" fmla="*/ 17349 h 21390"/>
                <a:gd name="connsiteX1" fmla="*/ 3237 w 41108"/>
                <a:gd name="connsiteY1" fmla="*/ 5966 h 21390"/>
                <a:gd name="connsiteX2" fmla="*/ 20693 w 41108"/>
                <a:gd name="connsiteY2" fmla="*/ 21347 h 21390"/>
                <a:gd name="connsiteX3" fmla="*/ 38357 w 41108"/>
                <a:gd name="connsiteY3" fmla="*/ 1 h 21390"/>
                <a:gd name="connsiteX4" fmla="*/ 41108 w 41108"/>
                <a:gd name="connsiteY4" fmla="*/ 9111 h 21390"/>
                <a:gd name="connsiteX0" fmla="*/ 0 w 40897"/>
                <a:gd name="connsiteY0" fmla="*/ 18050 h 22091"/>
                <a:gd name="connsiteX1" fmla="*/ 3237 w 40897"/>
                <a:gd name="connsiteY1" fmla="*/ 6667 h 22091"/>
                <a:gd name="connsiteX2" fmla="*/ 20693 w 40897"/>
                <a:gd name="connsiteY2" fmla="*/ 22048 h 22091"/>
                <a:gd name="connsiteX3" fmla="*/ 38357 w 40897"/>
                <a:gd name="connsiteY3" fmla="*/ 702 h 22091"/>
                <a:gd name="connsiteX4" fmla="*/ 40897 w 40897"/>
                <a:gd name="connsiteY4" fmla="*/ 5794 h 22091"/>
                <a:gd name="connsiteX0" fmla="*/ 0 w 40913"/>
                <a:gd name="connsiteY0" fmla="*/ 17983 h 22024"/>
                <a:gd name="connsiteX1" fmla="*/ 3237 w 40913"/>
                <a:gd name="connsiteY1" fmla="*/ 6600 h 22024"/>
                <a:gd name="connsiteX2" fmla="*/ 20693 w 40913"/>
                <a:gd name="connsiteY2" fmla="*/ 21981 h 22024"/>
                <a:gd name="connsiteX3" fmla="*/ 38357 w 40913"/>
                <a:gd name="connsiteY3" fmla="*/ 635 h 22024"/>
                <a:gd name="connsiteX4" fmla="*/ 40897 w 40913"/>
                <a:gd name="connsiteY4" fmla="*/ 5727 h 22024"/>
                <a:gd name="connsiteX0" fmla="*/ 0 w 40897"/>
                <a:gd name="connsiteY0" fmla="*/ 17349 h 21390"/>
                <a:gd name="connsiteX1" fmla="*/ 3237 w 40897"/>
                <a:gd name="connsiteY1" fmla="*/ 5966 h 21390"/>
                <a:gd name="connsiteX2" fmla="*/ 20693 w 40897"/>
                <a:gd name="connsiteY2" fmla="*/ 21347 h 21390"/>
                <a:gd name="connsiteX3" fmla="*/ 38357 w 40897"/>
                <a:gd name="connsiteY3" fmla="*/ 1 h 21390"/>
                <a:gd name="connsiteX4" fmla="*/ 40897 w 40897"/>
                <a:gd name="connsiteY4" fmla="*/ 5093 h 21390"/>
                <a:gd name="connsiteX0" fmla="*/ 0 w 41038"/>
                <a:gd name="connsiteY0" fmla="*/ 17971 h 22012"/>
                <a:gd name="connsiteX1" fmla="*/ 3237 w 41038"/>
                <a:gd name="connsiteY1" fmla="*/ 6588 h 22012"/>
                <a:gd name="connsiteX2" fmla="*/ 20693 w 41038"/>
                <a:gd name="connsiteY2" fmla="*/ 21969 h 22012"/>
                <a:gd name="connsiteX3" fmla="*/ 38357 w 41038"/>
                <a:gd name="connsiteY3" fmla="*/ 623 h 22012"/>
                <a:gd name="connsiteX4" fmla="*/ 41038 w 41038"/>
                <a:gd name="connsiteY4" fmla="*/ 5799 h 22012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51 h 21392"/>
                <a:gd name="connsiteX1" fmla="*/ 3237 w 41038"/>
                <a:gd name="connsiteY1" fmla="*/ 5968 h 21392"/>
                <a:gd name="connsiteX2" fmla="*/ 20693 w 41038"/>
                <a:gd name="connsiteY2" fmla="*/ 21349 h 21392"/>
                <a:gd name="connsiteX3" fmla="*/ 38357 w 41038"/>
                <a:gd name="connsiteY3" fmla="*/ 3 h 21392"/>
                <a:gd name="connsiteX4" fmla="*/ 41038 w 41038"/>
                <a:gd name="connsiteY4" fmla="*/ 5179 h 21392"/>
                <a:gd name="connsiteX0" fmla="*/ 0 w 41038"/>
                <a:gd name="connsiteY0" fmla="*/ 18544 h 22585"/>
                <a:gd name="connsiteX1" fmla="*/ 3237 w 41038"/>
                <a:gd name="connsiteY1" fmla="*/ 7161 h 22585"/>
                <a:gd name="connsiteX2" fmla="*/ 20693 w 41038"/>
                <a:gd name="connsiteY2" fmla="*/ 22542 h 22585"/>
                <a:gd name="connsiteX3" fmla="*/ 38357 w 41038"/>
                <a:gd name="connsiteY3" fmla="*/ 1196 h 22585"/>
                <a:gd name="connsiteX4" fmla="*/ 41038 w 41038"/>
                <a:gd name="connsiteY4" fmla="*/ 3191 h 22585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1996 h 21390"/>
                <a:gd name="connsiteX0" fmla="*/ 0 w 41038"/>
                <a:gd name="connsiteY0" fmla="*/ 17349 h 21354"/>
                <a:gd name="connsiteX1" fmla="*/ 3237 w 41038"/>
                <a:gd name="connsiteY1" fmla="*/ 5966 h 21354"/>
                <a:gd name="connsiteX2" fmla="*/ 20693 w 41038"/>
                <a:gd name="connsiteY2" fmla="*/ 21347 h 21354"/>
                <a:gd name="connsiteX3" fmla="*/ 38357 w 41038"/>
                <a:gd name="connsiteY3" fmla="*/ 1 h 21354"/>
                <a:gd name="connsiteX4" fmla="*/ 41038 w 41038"/>
                <a:gd name="connsiteY4" fmla="*/ 1996 h 21354"/>
                <a:gd name="connsiteX0" fmla="*/ 0 w 41038"/>
                <a:gd name="connsiteY0" fmla="*/ 17349 h 21348"/>
                <a:gd name="connsiteX1" fmla="*/ 3237 w 41038"/>
                <a:gd name="connsiteY1" fmla="*/ 5966 h 21348"/>
                <a:gd name="connsiteX2" fmla="*/ 20693 w 41038"/>
                <a:gd name="connsiteY2" fmla="*/ 21347 h 21348"/>
                <a:gd name="connsiteX3" fmla="*/ 38357 w 41038"/>
                <a:gd name="connsiteY3" fmla="*/ 1 h 21348"/>
                <a:gd name="connsiteX4" fmla="*/ 41038 w 41038"/>
                <a:gd name="connsiteY4" fmla="*/ 1996 h 21348"/>
                <a:gd name="connsiteX0" fmla="*/ 0 w 41038"/>
                <a:gd name="connsiteY0" fmla="*/ 17349 h 21348"/>
                <a:gd name="connsiteX1" fmla="*/ 3237 w 41038"/>
                <a:gd name="connsiteY1" fmla="*/ 5966 h 21348"/>
                <a:gd name="connsiteX2" fmla="*/ 20693 w 41038"/>
                <a:gd name="connsiteY2" fmla="*/ 21347 h 21348"/>
                <a:gd name="connsiteX3" fmla="*/ 38357 w 41038"/>
                <a:gd name="connsiteY3" fmla="*/ 1 h 21348"/>
                <a:gd name="connsiteX4" fmla="*/ 41038 w 41038"/>
                <a:gd name="connsiteY4" fmla="*/ 1996 h 21348"/>
                <a:gd name="connsiteX0" fmla="*/ 0 w 41038"/>
                <a:gd name="connsiteY0" fmla="*/ 17349 h 21377"/>
                <a:gd name="connsiteX1" fmla="*/ 3237 w 41038"/>
                <a:gd name="connsiteY1" fmla="*/ 5966 h 21377"/>
                <a:gd name="connsiteX2" fmla="*/ 20693 w 41038"/>
                <a:gd name="connsiteY2" fmla="*/ 21347 h 21377"/>
                <a:gd name="connsiteX3" fmla="*/ 38357 w 41038"/>
                <a:gd name="connsiteY3" fmla="*/ 1 h 21377"/>
                <a:gd name="connsiteX4" fmla="*/ 41038 w 41038"/>
                <a:gd name="connsiteY4" fmla="*/ 1996 h 21377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41038"/>
                <a:gd name="connsiteY0" fmla="*/ 17350 h 21359"/>
                <a:gd name="connsiteX1" fmla="*/ 3237 w 41038"/>
                <a:gd name="connsiteY1" fmla="*/ 5967 h 21359"/>
                <a:gd name="connsiteX2" fmla="*/ 20693 w 41038"/>
                <a:gd name="connsiteY2" fmla="*/ 21348 h 21359"/>
                <a:gd name="connsiteX3" fmla="*/ 38357 w 41038"/>
                <a:gd name="connsiteY3" fmla="*/ 2 h 21359"/>
                <a:gd name="connsiteX4" fmla="*/ 41038 w 41038"/>
                <a:gd name="connsiteY4" fmla="*/ 1997 h 21359"/>
                <a:gd name="connsiteX0" fmla="*/ 0 w 41038"/>
                <a:gd name="connsiteY0" fmla="*/ 17350 h 21359"/>
                <a:gd name="connsiteX1" fmla="*/ 3237 w 41038"/>
                <a:gd name="connsiteY1" fmla="*/ 5967 h 21359"/>
                <a:gd name="connsiteX2" fmla="*/ 20693 w 41038"/>
                <a:gd name="connsiteY2" fmla="*/ 21348 h 21359"/>
                <a:gd name="connsiteX3" fmla="*/ 38357 w 41038"/>
                <a:gd name="connsiteY3" fmla="*/ 2 h 21359"/>
                <a:gd name="connsiteX4" fmla="*/ 41038 w 41038"/>
                <a:gd name="connsiteY4" fmla="*/ 1997 h 21359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38357"/>
                <a:gd name="connsiteY0" fmla="*/ 17348 h 21357"/>
                <a:gd name="connsiteX1" fmla="*/ 3237 w 38357"/>
                <a:gd name="connsiteY1" fmla="*/ 5965 h 21357"/>
                <a:gd name="connsiteX2" fmla="*/ 20693 w 38357"/>
                <a:gd name="connsiteY2" fmla="*/ 21346 h 21357"/>
                <a:gd name="connsiteX3" fmla="*/ 38357 w 38357"/>
                <a:gd name="connsiteY3" fmla="*/ 0 h 21357"/>
                <a:gd name="connsiteX0" fmla="*/ 0 w 20693"/>
                <a:gd name="connsiteY0" fmla="*/ 11384 h 15393"/>
                <a:gd name="connsiteX1" fmla="*/ 3237 w 20693"/>
                <a:gd name="connsiteY1" fmla="*/ 1 h 15393"/>
                <a:gd name="connsiteX2" fmla="*/ 20693 w 20693"/>
                <a:gd name="connsiteY2" fmla="*/ 15382 h 15393"/>
                <a:gd name="connsiteX0" fmla="*/ 0 w 20693"/>
                <a:gd name="connsiteY0" fmla="*/ 11384 h 15382"/>
                <a:gd name="connsiteX1" fmla="*/ 3237 w 20693"/>
                <a:gd name="connsiteY1" fmla="*/ 1 h 15382"/>
                <a:gd name="connsiteX2" fmla="*/ 20693 w 20693"/>
                <a:gd name="connsiteY2" fmla="*/ 15382 h 15382"/>
                <a:gd name="connsiteX0" fmla="*/ 0 w 20693"/>
                <a:gd name="connsiteY0" fmla="*/ 11384 h 15382"/>
                <a:gd name="connsiteX1" fmla="*/ 3237 w 20693"/>
                <a:gd name="connsiteY1" fmla="*/ 1 h 15382"/>
                <a:gd name="connsiteX2" fmla="*/ 20693 w 20693"/>
                <a:gd name="connsiteY2" fmla="*/ 15382 h 15382"/>
                <a:gd name="connsiteX0" fmla="*/ 0 w 20623"/>
                <a:gd name="connsiteY0" fmla="*/ 8072 h 15670"/>
                <a:gd name="connsiteX1" fmla="*/ 3167 w 20623"/>
                <a:gd name="connsiteY1" fmla="*/ 289 h 15670"/>
                <a:gd name="connsiteX2" fmla="*/ 20623 w 20623"/>
                <a:gd name="connsiteY2" fmla="*/ 15670 h 15670"/>
                <a:gd name="connsiteX0" fmla="*/ 0 w 20623"/>
                <a:gd name="connsiteY0" fmla="*/ 7795 h 15393"/>
                <a:gd name="connsiteX1" fmla="*/ 3167 w 20623"/>
                <a:gd name="connsiteY1" fmla="*/ 12 h 15393"/>
                <a:gd name="connsiteX2" fmla="*/ 20623 w 20623"/>
                <a:gd name="connsiteY2" fmla="*/ 15393 h 15393"/>
                <a:gd name="connsiteX0" fmla="*/ 0 w 20623"/>
                <a:gd name="connsiteY0" fmla="*/ 7789 h 15387"/>
                <a:gd name="connsiteX1" fmla="*/ 3167 w 20623"/>
                <a:gd name="connsiteY1" fmla="*/ 6 h 15387"/>
                <a:gd name="connsiteX2" fmla="*/ 20623 w 20623"/>
                <a:gd name="connsiteY2" fmla="*/ 15387 h 15387"/>
                <a:gd name="connsiteX0" fmla="*/ 0 w 20553"/>
                <a:gd name="connsiteY0" fmla="*/ 4692 h 16057"/>
                <a:gd name="connsiteX1" fmla="*/ 3097 w 20553"/>
                <a:gd name="connsiteY1" fmla="*/ 676 h 16057"/>
                <a:gd name="connsiteX2" fmla="*/ 20553 w 20553"/>
                <a:gd name="connsiteY2" fmla="*/ 16057 h 16057"/>
                <a:gd name="connsiteX0" fmla="*/ 0 w 20553"/>
                <a:gd name="connsiteY0" fmla="*/ 4583 h 15948"/>
                <a:gd name="connsiteX1" fmla="*/ 3097 w 20553"/>
                <a:gd name="connsiteY1" fmla="*/ 567 h 15948"/>
                <a:gd name="connsiteX2" fmla="*/ 20553 w 20553"/>
                <a:gd name="connsiteY2" fmla="*/ 15948 h 15948"/>
                <a:gd name="connsiteX0" fmla="*/ 0 w 20553"/>
                <a:gd name="connsiteY0" fmla="*/ 4018 h 15383"/>
                <a:gd name="connsiteX1" fmla="*/ 3097 w 20553"/>
                <a:gd name="connsiteY1" fmla="*/ 2 h 15383"/>
                <a:gd name="connsiteX2" fmla="*/ 20553 w 20553"/>
                <a:gd name="connsiteY2" fmla="*/ 15383 h 15383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31 h 15396"/>
                <a:gd name="connsiteX1" fmla="*/ 3097 w 20553"/>
                <a:gd name="connsiteY1" fmla="*/ 15 h 15396"/>
                <a:gd name="connsiteX2" fmla="*/ 20553 w 20553"/>
                <a:gd name="connsiteY2" fmla="*/ 15396 h 15396"/>
                <a:gd name="connsiteX0" fmla="*/ 0 w 20553"/>
                <a:gd name="connsiteY0" fmla="*/ 4059 h 15424"/>
                <a:gd name="connsiteX1" fmla="*/ 3097 w 20553"/>
                <a:gd name="connsiteY1" fmla="*/ 43 h 15424"/>
                <a:gd name="connsiteX2" fmla="*/ 20553 w 20553"/>
                <a:gd name="connsiteY2" fmla="*/ 15424 h 15424"/>
                <a:gd name="connsiteX0" fmla="*/ 0 w 20553"/>
                <a:gd name="connsiteY0" fmla="*/ 3978 h 15343"/>
                <a:gd name="connsiteX1" fmla="*/ 3519 w 20553"/>
                <a:gd name="connsiteY1" fmla="*/ 46 h 15343"/>
                <a:gd name="connsiteX2" fmla="*/ 20553 w 20553"/>
                <a:gd name="connsiteY2" fmla="*/ 15343 h 15343"/>
                <a:gd name="connsiteX0" fmla="*/ 0 w 20553"/>
                <a:gd name="connsiteY0" fmla="*/ 4059 h 15424"/>
                <a:gd name="connsiteX1" fmla="*/ 3519 w 20553"/>
                <a:gd name="connsiteY1" fmla="*/ 127 h 15424"/>
                <a:gd name="connsiteX2" fmla="*/ 20553 w 20553"/>
                <a:gd name="connsiteY2" fmla="*/ 15424 h 15424"/>
                <a:gd name="connsiteX0" fmla="*/ 0 w 20553"/>
                <a:gd name="connsiteY0" fmla="*/ 4059 h 15424"/>
                <a:gd name="connsiteX1" fmla="*/ 3519 w 20553"/>
                <a:gd name="connsiteY1" fmla="*/ 127 h 15424"/>
                <a:gd name="connsiteX2" fmla="*/ 20553 w 20553"/>
                <a:gd name="connsiteY2" fmla="*/ 15424 h 15424"/>
                <a:gd name="connsiteX0" fmla="*/ 0 w 20553"/>
                <a:gd name="connsiteY0" fmla="*/ 3900 h 15265"/>
                <a:gd name="connsiteX1" fmla="*/ 4012 w 20553"/>
                <a:gd name="connsiteY1" fmla="*/ 135 h 15265"/>
                <a:gd name="connsiteX2" fmla="*/ 20553 w 20553"/>
                <a:gd name="connsiteY2" fmla="*/ 15265 h 15265"/>
                <a:gd name="connsiteX0" fmla="*/ 0 w 20553"/>
                <a:gd name="connsiteY0" fmla="*/ 3964 h 15329"/>
                <a:gd name="connsiteX1" fmla="*/ 4012 w 20553"/>
                <a:gd name="connsiteY1" fmla="*/ 199 h 15329"/>
                <a:gd name="connsiteX2" fmla="*/ 20553 w 20553"/>
                <a:gd name="connsiteY2" fmla="*/ 15329 h 15329"/>
                <a:gd name="connsiteX0" fmla="*/ 0 w 20553"/>
                <a:gd name="connsiteY0" fmla="*/ 3814 h 15179"/>
                <a:gd name="connsiteX1" fmla="*/ 4575 w 20553"/>
                <a:gd name="connsiteY1" fmla="*/ 216 h 15179"/>
                <a:gd name="connsiteX2" fmla="*/ 20553 w 20553"/>
                <a:gd name="connsiteY2" fmla="*/ 15179 h 15179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4023 h 15388"/>
                <a:gd name="connsiteX1" fmla="*/ 4575 w 20553"/>
                <a:gd name="connsiteY1" fmla="*/ 425 h 15388"/>
                <a:gd name="connsiteX2" fmla="*/ 20553 w 20553"/>
                <a:gd name="connsiteY2" fmla="*/ 15388 h 15388"/>
                <a:gd name="connsiteX0" fmla="*/ 0 w 20553"/>
                <a:gd name="connsiteY0" fmla="*/ 3980 h 15345"/>
                <a:gd name="connsiteX1" fmla="*/ 4575 w 20553"/>
                <a:gd name="connsiteY1" fmla="*/ 382 h 15345"/>
                <a:gd name="connsiteX2" fmla="*/ 20553 w 20553"/>
                <a:gd name="connsiteY2" fmla="*/ 15345 h 15345"/>
                <a:gd name="connsiteX0" fmla="*/ 0 w 20553"/>
                <a:gd name="connsiteY0" fmla="*/ 3911 h 15276"/>
                <a:gd name="connsiteX1" fmla="*/ 4575 w 20553"/>
                <a:gd name="connsiteY1" fmla="*/ 313 h 15276"/>
                <a:gd name="connsiteX2" fmla="*/ 20553 w 20553"/>
                <a:gd name="connsiteY2" fmla="*/ 15276 h 15276"/>
                <a:gd name="connsiteX0" fmla="*/ 0 w 20553"/>
                <a:gd name="connsiteY0" fmla="*/ 4006 h 15371"/>
                <a:gd name="connsiteX1" fmla="*/ 4575 w 20553"/>
                <a:gd name="connsiteY1" fmla="*/ 408 h 15371"/>
                <a:gd name="connsiteX2" fmla="*/ 20553 w 20553"/>
                <a:gd name="connsiteY2" fmla="*/ 15371 h 15371"/>
                <a:gd name="connsiteX0" fmla="*/ 0 w 20553"/>
                <a:gd name="connsiteY0" fmla="*/ 4104 h 15469"/>
                <a:gd name="connsiteX1" fmla="*/ 4575 w 20553"/>
                <a:gd name="connsiteY1" fmla="*/ 506 h 15469"/>
                <a:gd name="connsiteX2" fmla="*/ 20553 w 20553"/>
                <a:gd name="connsiteY2" fmla="*/ 15469 h 15469"/>
                <a:gd name="connsiteX0" fmla="*/ 0 w 20553"/>
                <a:gd name="connsiteY0" fmla="*/ 4104 h 15469"/>
                <a:gd name="connsiteX1" fmla="*/ 4575 w 20553"/>
                <a:gd name="connsiteY1" fmla="*/ 506 h 15469"/>
                <a:gd name="connsiteX2" fmla="*/ 20553 w 20553"/>
                <a:gd name="connsiteY2" fmla="*/ 15469 h 1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53" h="15469">
                  <a:moveTo>
                    <a:pt x="0" y="4104"/>
                  </a:moveTo>
                  <a:cubicBezTo>
                    <a:pt x="492" y="1517"/>
                    <a:pt x="1150" y="-1136"/>
                    <a:pt x="4575" y="506"/>
                  </a:cubicBezTo>
                  <a:cubicBezTo>
                    <a:pt x="8000" y="2148"/>
                    <a:pt x="12025" y="15376"/>
                    <a:pt x="20553" y="1546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0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893954" name="Picture 8939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1649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1088351"/>
            <a:ext cx="4951792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45" y="1164114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7" y="2207061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207498"/>
            <a:ext cx="7937694" cy="359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639632"/>
            <a:ext cx="6199350" cy="359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518" y="3071780"/>
            <a:ext cx="6199748" cy="434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4860899"/>
            <a:ext cx="7787182" cy="39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65" y="4974240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207" y="76200"/>
            <a:ext cx="3761213" cy="434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5" y="3630232"/>
            <a:ext cx="2778205" cy="396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6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34029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1447800"/>
            <a:ext cx="4951792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692" y="76200"/>
            <a:ext cx="3552244" cy="831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45" y="1523563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7" y="256651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566947"/>
            <a:ext cx="7087227" cy="359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3048000"/>
            <a:ext cx="2815254" cy="396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4191000"/>
            <a:ext cx="7787182" cy="39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65" y="4304341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39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1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63" y="609600"/>
            <a:ext cx="7919737" cy="359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335" y="51148"/>
            <a:ext cx="4592721" cy="472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50" y="1469077"/>
            <a:ext cx="8789742" cy="377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158" y="1867422"/>
            <a:ext cx="2098094" cy="377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934" y="3070880"/>
            <a:ext cx="6954065" cy="434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752" y="3943967"/>
            <a:ext cx="5689545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611" y="2402971"/>
            <a:ext cx="4555681" cy="340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1" y="5161682"/>
            <a:ext cx="8255853" cy="37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72958"/>
            <a:ext cx="7802960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073" y="6125982"/>
            <a:ext cx="6688561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" y="4795380"/>
            <a:ext cx="3459203" cy="302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9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8197&quot;&gt;&lt;property id=&quot;20148&quot; value=&quot;5&quot;/&gt;&lt;property id=&quot;20300&quot; value=&quot;Slide 36&quot;/&gt;&lt;property id=&quot;20307&quot; value=&quot;353&quot;/&gt;&lt;/object&gt;&lt;object type=&quot;3&quot; unique_id=&quot;38230&quot;&gt;&lt;property id=&quot;20148&quot; value=&quot;5&quot;/&gt;&lt;property id=&quot;20300&quot; value=&quot;Slide 33&quot;/&gt;&lt;property id=&quot;20307&quot; value=&quot;354&quot;/&gt;&lt;/object&gt;&lt;object type=&quot;3&quot; unique_id=&quot;38285&quot;&gt;&lt;property id=&quot;20148&quot; value=&quot;5&quot;/&gt;&lt;property id=&quot;20300&quot; value=&quot;Slide 4&quot;/&gt;&lt;property id=&quot;20307&quot; value=&quot;355&quot;/&gt;&lt;/object&gt;&lt;object type=&quot;3&quot; unique_id=&quot;38376&quot;&gt;&lt;property id=&quot;20148&quot; value=&quot;5&quot;/&gt;&lt;property id=&quot;20300&quot; value=&quot;Slide 10&quot;/&gt;&lt;property id=&quot;20307&quot; value=&quot;356&quot;/&gt;&lt;/object&gt;&lt;object type=&quot;3&quot; unique_id=&quot;38378&quot;&gt;&lt;property id=&quot;20148&quot; value=&quot;5&quot;/&gt;&lt;property id=&quot;20300&quot; value=&quot;Slide 11&quot;/&gt;&lt;property id=&quot;20307&quot; value=&quot;358&quot;/&gt;&lt;/object&gt;&lt;object type=&quot;3&quot; unique_id=&quot;38379&quot;&gt;&lt;property id=&quot;20148&quot; value=&quot;5&quot;/&gt;&lt;property id=&quot;20300&quot; value=&quot;Slide 12&quot;/&gt;&lt;property id=&quot;20307&quot; value=&quot;359&quot;/&gt;&lt;/object&gt;&lt;object type=&quot;3&quot; unique_id=&quot;38422&quot;&gt;&lt;property id=&quot;20148&quot; value=&quot;5&quot;/&gt;&lt;property id=&quot;20300&quot; value=&quot;Slide 13&quot;/&gt;&lt;property id=&quot;20307&quot; value=&quot;360&quot;/&gt;&lt;/object&gt;&lt;object type=&quot;3&quot; unique_id=&quot;38498&quot;&gt;&lt;property id=&quot;20148&quot; value=&quot;5&quot;/&gt;&lt;property id=&quot;20300&quot; value=&quot;Slide 14&quot;/&gt;&lt;property id=&quot;20307&quot; value=&quot;361&quot;/&gt;&lt;/object&gt;&lt;object type=&quot;3&quot; unique_id=&quot;38563&quot;&gt;&lt;property id=&quot;20148&quot; value=&quot;5&quot;/&gt;&lt;property id=&quot;20300&quot; value=&quot;Slide 15&quot;/&gt;&lt;property id=&quot;20307&quot; value=&quot;362&quot;/&gt;&lt;/object&gt;&lt;object type=&quot;3&quot; unique_id=&quot;38564&quot;&gt;&lt;property id=&quot;20148&quot; value=&quot;5&quot;/&gt;&lt;property id=&quot;20300&quot; value=&quot;Slide 16&quot;/&gt;&lt;property id=&quot;20307&quot; value=&quot;363&quot;/&gt;&lt;/object&gt;&lt;object type=&quot;3&quot; unique_id=&quot;38619&quot;&gt;&lt;property id=&quot;20148&quot; value=&quot;5&quot;/&gt;&lt;property id=&quot;20300&quot; value=&quot;Slide 34&quot;/&gt;&lt;property id=&quot;20307&quot; value=&quot;364&quot;/&gt;&lt;/object&gt;&lt;object type=&quot;3&quot; unique_id=&quot;38715&quot;&gt;&lt;property id=&quot;20148&quot; value=&quot;5&quot;/&gt;&lt;property id=&quot;20300&quot; value=&quot;Slide 3&quot;/&gt;&lt;property id=&quot;20307&quot; value=&quot;365&quot;/&gt;&lt;/object&gt;&lt;object type=&quot;3&quot; unique_id=&quot;38793&quot;&gt;&lt;property id=&quot;20148&quot; value=&quot;5&quot;/&gt;&lt;property id=&quot;20300&quot; value=&quot;Slide 17&quot;/&gt;&lt;property id=&quot;20307&quot; value=&quot;366&quot;/&gt;&lt;/object&gt;&lt;object type=&quot;3&quot; unique_id=&quot;39014&quot;&gt;&lt;property id=&quot;20148&quot; value=&quot;5&quot;/&gt;&lt;property id=&quot;20300&quot; value=&quot;Slide 22&quot;/&gt;&lt;property id=&quot;20307&quot; value=&quot;367&quot;/&gt;&lt;/object&gt;&lt;object type=&quot;3&quot; unique_id=&quot;39120&quot;&gt;&lt;property id=&quot;20148&quot; value=&quot;5&quot;/&gt;&lt;property id=&quot;20300&quot; value=&quot;Slide 25&quot;/&gt;&lt;property id=&quot;20307&quot; value=&quot;369&quot;/&gt;&lt;/object&gt;&lt;object type=&quot;3&quot; unique_id=&quot;39121&quot;&gt;&lt;property id=&quot;20148&quot; value=&quot;5&quot;/&gt;&lt;property id=&quot;20300&quot; value=&quot;Slide 26&quot;/&gt;&lt;property id=&quot;20307&quot; value=&quot;368&quot;/&gt;&lt;/object&gt;&lt;object type=&quot;3&quot; unique_id=&quot;39306&quot;&gt;&lt;property id=&quot;20148&quot; value=&quot;5&quot;/&gt;&lt;property id=&quot;20300&quot; value=&quot;Slide 23&quot;/&gt;&lt;property id=&quot;20307&quot; value=&quot;370&quot;/&gt;&lt;/object&gt;&lt;object type=&quot;3&quot; unique_id=&quot;39307&quot;&gt;&lt;property id=&quot;20148&quot; value=&quot;5&quot;/&gt;&lt;property id=&quot;20300&quot; value=&quot;Slide 24&quot;/&gt;&lt;property id=&quot;20307&quot; value=&quot;371&quot;/&gt;&lt;/object&gt;&lt;object type=&quot;3&quot; unique_id=&quot;39558&quot;&gt;&lt;property id=&quot;20148&quot; value=&quot;5&quot;/&gt;&lt;property id=&quot;20300&quot; value=&quot;Slide 27&quot;/&gt;&lt;property id=&quot;20307&quot; value=&quot;372&quot;/&gt;&lt;/object&gt;&lt;object type=&quot;3&quot; unique_id=&quot;39775&quot;&gt;&lt;property id=&quot;20148&quot; value=&quot;5&quot;/&gt;&lt;property id=&quot;20300&quot; value=&quot;Slide 29&quot;/&gt;&lt;property id=&quot;20307&quot; value=&quot;375&quot;/&gt;&lt;/object&gt;&lt;object type=&quot;3&quot; unique_id=&quot;39888&quot;&gt;&lt;property id=&quot;20148&quot; value=&quot;5&quot;/&gt;&lt;property id=&quot;20300&quot; value=&quot;Slide 30&quot;/&gt;&lt;property id=&quot;20307&quot; value=&quot;376&quot;/&gt;&lt;/object&gt;&lt;object type=&quot;3&quot; unique_id=&quot;39889&quot;&gt;&lt;property id=&quot;20148&quot; value=&quot;5&quot;/&gt;&lt;property id=&quot;20300&quot; value=&quot;Slide 31&quot;/&gt;&lt;property id=&quot;20307&quot; value=&quot;377&quot;/&gt;&lt;/object&gt;&lt;object type=&quot;3&quot; unique_id=&quot;39980&quot;&gt;&lt;property id=&quot;20148&quot; value=&quot;5&quot;/&gt;&lt;property id=&quot;20300&quot; value=&quot;Slide 32&quot;/&gt;&lt;property id=&quot;20307&quot; value=&quot;378&quot;/&gt;&lt;/object&gt;&lt;object type=&quot;3&quot; unique_id=&quot;40012&quot;&gt;&lt;property id=&quot;20148&quot; value=&quot;5&quot;/&gt;&lt;property id=&quot;20300&quot; value=&quot;Slide 28&quot;/&gt;&lt;property id=&quot;20307&quot; value=&quot;379&quot;/&gt;&lt;/object&gt;&lt;object type=&quot;3&quot; unique_id=&quot;40328&quot;&gt;&lt;property id=&quot;20148&quot; value=&quot;5&quot;/&gt;&lt;property id=&quot;20300&quot; value=&quot;Slide 5&quot;/&gt;&lt;property id=&quot;20307&quot; value=&quot;380&quot;/&gt;&lt;/object&gt;&lt;object type=&quot;3&quot; unique_id=&quot;40457&quot;&gt;&lt;property id=&quot;20148&quot; value=&quot;5&quot;/&gt;&lt;property id=&quot;20300&quot; value=&quot;Slide 6&quot;/&gt;&lt;property id=&quot;20307&quot; value=&quot;381&quot;/&gt;&lt;/object&gt;&lt;object type=&quot;3&quot; unique_id=&quot;40623&quot;&gt;&lt;property id=&quot;20148&quot; value=&quot;5&quot;/&gt;&lt;property id=&quot;20300&quot; value=&quot;Slide 7&quot;/&gt;&lt;property id=&quot;20307&quot; value=&quot;382&quot;/&gt;&lt;/object&gt;&lt;object type=&quot;3&quot; unique_id=&quot;40624&quot;&gt;&lt;property id=&quot;20148&quot; value=&quot;5&quot;/&gt;&lt;property id=&quot;20300&quot; value=&quot;Slide 9&quot;/&gt;&lt;property id=&quot;20307&quot; value=&quot;383&quot;/&gt;&lt;/object&gt;&lt;object type=&quot;3&quot; unique_id=&quot;40730&quot;&gt;&lt;property id=&quot;20148&quot; value=&quot;5&quot;/&gt;&lt;property id=&quot;20300&quot; value=&quot;Slide 8&quot;/&gt;&lt;property id=&quot;20307&quot; value=&quot;384&quot;/&gt;&lt;/object&gt;&lt;object type=&quot;3&quot; unique_id=&quot;41307&quot;&gt;&lt;property id=&quot;20148&quot; value=&quot;5&quot;/&gt;&lt;property id=&quot;20300&quot; value=&quot;Slide 37&quot;/&gt;&lt;property id=&quot;20307&quot; value=&quot;385&quot;/&gt;&lt;/object&gt;&lt;object type=&quot;3&quot; unique_id=&quot;41308&quot;&gt;&lt;property id=&quot;20148&quot; value=&quot;5&quot;/&gt;&lt;property id=&quot;20300&quot; value=&quot;Slide 38&quot;/&gt;&lt;property id=&quot;20307&quot; value=&quot;386&quot;/&gt;&lt;/object&gt;&lt;object type=&quot;3&quot; unique_id=&quot;41309&quot;&gt;&lt;property id=&quot;20148&quot; value=&quot;5&quot;/&gt;&lt;property id=&quot;20300&quot; value=&quot;Slide 40&quot;/&gt;&lt;property id=&quot;20307&quot; value=&quot;387&quot;/&gt;&lt;/object&gt;&lt;object type=&quot;3&quot; unique_id=&quot;41310&quot;&gt;&lt;property id=&quot;20148&quot; value=&quot;5&quot;/&gt;&lt;property id=&quot;20300&quot; value=&quot;Slide 41&quot;/&gt;&lt;property id=&quot;20307&quot; value=&quot;388&quot;/&gt;&lt;/object&gt;&lt;object type=&quot;3&quot; unique_id=&quot;41991&quot;&gt;&lt;property id=&quot;20148&quot; value=&quot;5&quot;/&gt;&lt;property id=&quot;20300&quot; value=&quot;Slide 35&quot;/&gt;&lt;property id=&quot;20307&quot; value=&quot;389&quot;/&gt;&lt;/object&gt;&lt;object type=&quot;3&quot; unique_id=&quot;44438&quot;&gt;&lt;property id=&quot;20148&quot; value=&quot;5&quot;/&gt;&lt;property id=&quot;20300&quot; value=&quot;Slide 42&quot;/&gt;&lt;property id=&quot;20307&quot; value=&quot;398&quot;/&gt;&lt;/object&gt;&lt;object type=&quot;3&quot; unique_id=&quot;44595&quot;&gt;&lt;property id=&quot;20148&quot; value=&quot;5&quot;/&gt;&lt;property id=&quot;20300&quot; value=&quot;Slide 39&quot;/&gt;&lt;property id=&quot;20307&quot; value=&quot;399&quot;/&gt;&lt;/object&gt;&lt;object type=&quot;3&quot; unique_id=&quot;44756&quot;&gt;&lt;property id=&quot;20148&quot; value=&quot;5&quot;/&gt;&lt;property id=&quot;20300&quot; value=&quot;Slide 18&quot;/&gt;&lt;property id=&quot;20307&quot; value=&quot;400&quot;/&gt;&lt;/object&gt;&lt;object type=&quot;3&quot; unique_id=&quot;44921&quot;&gt;&lt;property id=&quot;20148&quot; value=&quot;5&quot;/&gt;&lt;property id=&quot;20300&quot; value=&quot;Slide 19&quot;/&gt;&lt;property id=&quot;20307&quot; value=&quot;401&quot;/&gt;&lt;/object&gt;&lt;object type=&quot;3&quot; unique_id=&quot;44922&quot;&gt;&lt;property id=&quot;20148&quot; value=&quot;5&quot;/&gt;&lt;property id=&quot;20300&quot; value=&quot;Slide 20&quot;/&gt;&lt;property id=&quot;20307&quot; value=&quot;402&quot;/&gt;&lt;/object&gt;&lt;object type=&quot;3&quot; unique_id=&quot;45052&quot;&gt;&lt;property id=&quot;20148&quot; value=&quot;5&quot;/&gt;&lt;property id=&quot;20300&quot; value=&quot;Slide 21&quot;/&gt;&lt;property id=&quot;20307&quot; value=&quot;4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03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verywhere else, $f$ {\color{blue}is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6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multiplicty one, $f$ is {\color{red}not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79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of the following is the graph of $f'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 {\color{red}red}, {\color[rgb]{0,.8,0}green} or {\color[rgb]{1,0,1}purpl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2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reehand} a sketch of the graph of $f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0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your graph,&#10;{\color[rgb]{1,0,1}indicate} $1$ and $-1$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69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horizontal 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27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6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defin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1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s of $f$, $f'$ and $f''$ are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te} the color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89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olor of $f'$ and the color of $f'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416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is 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9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efinition of the derivative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44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cubic binomial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39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a+b)^3=a^3+3a^2b+3ab^2+b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7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the derivative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99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s)=5s^3-4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347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s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2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 {\color{red}red}, {\color[rgb]{0,.8,0}green} or {\color[rgb]{1,0,1}purpl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2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9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1+3x}{4-2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846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efinition of the 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6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357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the derivative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99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of the following is the graph of $f'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6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5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(x)=|x^2-3x-4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8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{\color[rgb]{1,0,1}Determine}&#10;the (maximal) intervals w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75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-3x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0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x^2-3x-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685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9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ve and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04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umbers $x$ where $x^2-3x-4$ has a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2955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multiplicty one, $f$ is {\color{red}not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7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verywhere else, $f$ {\color{blue}is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6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03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50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(x)=|x^4-3x^3-4x^2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934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4-3x^3-4x^2$ is hard to grap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56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} you don't have to; just {\color[rgb]{1,0,1}use} th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2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umbers $x$ where $x^4-3x^3-4x^2$ has a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07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8731</TotalTime>
  <Words>21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1122</cp:revision>
  <dcterms:created xsi:type="dcterms:W3CDTF">2008-09-20T13:47:00Z</dcterms:created>
  <dcterms:modified xsi:type="dcterms:W3CDTF">2013-10-15T17:53:59Z</dcterms:modified>
</cp:coreProperties>
</file>