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33" r:id="rId2"/>
    <p:sldId id="334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6" r:id="rId11"/>
    <p:sldId id="347" r:id="rId12"/>
  </p:sldIdLst>
  <p:sldSz cx="9144000" cy="6858000" type="screen4x3"/>
  <p:notesSz cx="7315200" cy="9601200"/>
  <p:embeddedFontLst>
    <p:embeddedFont>
      <p:font typeface="CMMI8" panose="020B0500000000000000" pitchFamily="34" charset="0"/>
      <p:regular r:id="rId14"/>
    </p:embeddedFont>
    <p:embeddedFont>
      <p:font typeface="CMSY8" panose="020B0500000000000000" pitchFamily="34" charset="0"/>
      <p:regular r:id="rId15"/>
    </p:embeddedFont>
    <p:embeddedFont>
      <p:font typeface="LCMSS8" panose="020B0500000000000000" pitchFamily="34" charset="0"/>
      <p:regular r:id="rId16"/>
    </p:embeddedFont>
  </p:embeddedFontLst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9" autoAdjust="0"/>
    <p:restoredTop sz="99309" autoAdjust="0"/>
  </p:normalViewPr>
  <p:slideViewPr>
    <p:cSldViewPr>
      <p:cViewPr>
        <p:scale>
          <a:sx n="75" d="100"/>
          <a:sy n="75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DFFF19C-B180-4440-8F9D-AA4E67606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0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9A14C-7CC2-4222-B2E1-47EF23DF66B3}" type="slidenum">
              <a:rPr lang="en-US"/>
              <a:pPr/>
              <a:t>1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F19C-B180-4440-8F9D-AA4E67606C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51D5D-3474-4B49-82B2-D4FF4F28E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CC9E-FEA8-43FA-B356-8A9E557ED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1EAC-34E1-4468-87C0-FB5EA2053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F145C-DEDB-4E51-8129-D6694489A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EEAF1-040F-4DDA-B848-871E34DE2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4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FF311-F3E4-48E3-AEBB-FCF1AB4AD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5623-E809-495C-AFB1-31CCF642CE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FD92A-DF3D-420E-9329-59A24022B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1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1407-F9ED-4A83-B33E-558C721F2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6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07C4A-EC5B-4D5A-A1CD-703834C55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DACF-BE3E-427F-B14B-092C12C46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5E884E-A583-4030-A48C-8391059374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image" Target="../media/image12.png"/><Relationship Id="rId3" Type="http://schemas.openxmlformats.org/officeDocument/2006/relationships/tags" Target="../tags/tag115.xml"/><Relationship Id="rId21" Type="http://schemas.openxmlformats.org/officeDocument/2006/relationships/image" Target="../media/image83.png"/><Relationship Id="rId34" Type="http://schemas.openxmlformats.org/officeDocument/2006/relationships/image" Target="../media/image93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image" Target="../media/image87.png"/><Relationship Id="rId33" Type="http://schemas.openxmlformats.org/officeDocument/2006/relationships/image" Target="../media/image92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image" Target="../media/image82.png"/><Relationship Id="rId29" Type="http://schemas.openxmlformats.org/officeDocument/2006/relationships/image" Target="../media/image13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86.png"/><Relationship Id="rId32" Type="http://schemas.openxmlformats.org/officeDocument/2006/relationships/image" Target="../media/image91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image" Target="../media/image85.png"/><Relationship Id="rId28" Type="http://schemas.openxmlformats.org/officeDocument/2006/relationships/image" Target="../media/image52.png"/><Relationship Id="rId36" Type="http://schemas.openxmlformats.org/officeDocument/2006/relationships/image" Target="../media/image1.png"/><Relationship Id="rId10" Type="http://schemas.openxmlformats.org/officeDocument/2006/relationships/tags" Target="../tags/tag12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0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image" Target="../media/image84.png"/><Relationship Id="rId27" Type="http://schemas.openxmlformats.org/officeDocument/2006/relationships/image" Target="../media/image88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image" Target="../media/image98.png"/><Relationship Id="rId39" Type="http://schemas.openxmlformats.org/officeDocument/2006/relationships/image" Target="../media/image109.png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34" Type="http://schemas.openxmlformats.org/officeDocument/2006/relationships/image" Target="../media/image105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image" Target="../media/image97.png"/><Relationship Id="rId33" Type="http://schemas.openxmlformats.org/officeDocument/2006/relationships/image" Target="../media/image104.png"/><Relationship Id="rId38" Type="http://schemas.openxmlformats.org/officeDocument/2006/relationships/image" Target="../media/image13.png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image" Target="../media/image100.png"/><Relationship Id="rId41" Type="http://schemas.openxmlformats.org/officeDocument/2006/relationships/image" Target="../media/image1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96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110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image" Target="../media/image95.png"/><Relationship Id="rId28" Type="http://schemas.openxmlformats.org/officeDocument/2006/relationships/image" Target="../media/image12.png"/><Relationship Id="rId36" Type="http://schemas.openxmlformats.org/officeDocument/2006/relationships/image" Target="../media/image107.png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image" Target="../media/image102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9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4.png"/><Relationship Id="rId3" Type="http://schemas.openxmlformats.org/officeDocument/2006/relationships/tags" Target="../tags/tag7.xml"/><Relationship Id="rId21" Type="http://schemas.openxmlformats.org/officeDocument/2006/relationships/image" Target="../media/image7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3.png"/><Relationship Id="rId2" Type="http://schemas.openxmlformats.org/officeDocument/2006/relationships/tags" Target="../tags/tag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1.png"/><Relationship Id="rId5" Type="http://schemas.openxmlformats.org/officeDocument/2006/relationships/tags" Target="../tags/tag9.xml"/><Relationship Id="rId15" Type="http://schemas.openxmlformats.org/officeDocument/2006/relationships/notesSlide" Target="../notesSlides/notesSlide2.xml"/><Relationship Id="rId23" Type="http://schemas.openxmlformats.org/officeDocument/2006/relationships/image" Target="../media/image9.png"/><Relationship Id="rId10" Type="http://schemas.openxmlformats.org/officeDocument/2006/relationships/tags" Target="../tags/tag14.xml"/><Relationship Id="rId19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7.png"/><Relationship Id="rId3" Type="http://schemas.openxmlformats.org/officeDocument/2006/relationships/tags" Target="../tags/tag20.xml"/><Relationship Id="rId21" Type="http://schemas.openxmlformats.org/officeDocument/2006/relationships/image" Target="../media/image12.png"/><Relationship Id="rId34" Type="http://schemas.openxmlformats.org/officeDocument/2006/relationships/image" Target="../media/image1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tags" Target="../tags/tag27.xml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tags" Target="../tags/tag37.xml"/><Relationship Id="rId21" Type="http://schemas.openxmlformats.org/officeDocument/2006/relationships/image" Target="../media/image31.png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.png"/><Relationship Id="rId2" Type="http://schemas.openxmlformats.org/officeDocument/2006/relationships/tags" Target="../tags/tag36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27.png"/><Relationship Id="rId10" Type="http://schemas.openxmlformats.org/officeDocument/2006/relationships/tags" Target="../tags/tag44.xml"/><Relationship Id="rId19" Type="http://schemas.openxmlformats.org/officeDocument/2006/relationships/image" Target="../media/image13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26.png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35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34.png"/><Relationship Id="rId2" Type="http://schemas.openxmlformats.org/officeDocument/2006/relationships/tags" Target="../tags/tag47.xml"/><Relationship Id="rId16" Type="http://schemas.openxmlformats.org/officeDocument/2006/relationships/image" Target="../media/image1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3.png"/><Relationship Id="rId5" Type="http://schemas.openxmlformats.org/officeDocument/2006/relationships/tags" Target="../tags/tag50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40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39.png"/><Relationship Id="rId17" Type="http://schemas.openxmlformats.org/officeDocument/2006/relationships/image" Target="../media/image1.png"/><Relationship Id="rId2" Type="http://schemas.openxmlformats.org/officeDocument/2006/relationships/tags" Target="../tags/tag55.xml"/><Relationship Id="rId16" Type="http://schemas.openxmlformats.org/officeDocument/2006/relationships/image" Target="../media/image43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38.png"/><Relationship Id="rId5" Type="http://schemas.openxmlformats.org/officeDocument/2006/relationships/tags" Target="../tags/tag58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tags" Target="../tags/tag65.xml"/><Relationship Id="rId21" Type="http://schemas.openxmlformats.org/officeDocument/2006/relationships/image" Target="../media/image48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7.png"/><Relationship Id="rId29" Type="http://schemas.openxmlformats.org/officeDocument/2006/relationships/image" Target="../media/image54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51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50.png"/><Relationship Id="rId28" Type="http://schemas.openxmlformats.org/officeDocument/2006/relationships/image" Target="../media/image13.png"/><Relationship Id="rId10" Type="http://schemas.openxmlformats.org/officeDocument/2006/relationships/tags" Target="../tags/tag72.xml"/><Relationship Id="rId19" Type="http://schemas.openxmlformats.org/officeDocument/2006/relationships/image" Target="../media/image46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49.png"/><Relationship Id="rId27" Type="http://schemas.openxmlformats.org/officeDocument/2006/relationships/image" Target="../media/image12.png"/><Relationship Id="rId30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58.png"/><Relationship Id="rId26" Type="http://schemas.openxmlformats.org/officeDocument/2006/relationships/image" Target="../media/image1.png"/><Relationship Id="rId3" Type="http://schemas.openxmlformats.org/officeDocument/2006/relationships/tags" Target="../tags/tag80.xml"/><Relationship Id="rId21" Type="http://schemas.openxmlformats.org/officeDocument/2006/relationships/image" Target="../media/image61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57.png"/><Relationship Id="rId25" Type="http://schemas.openxmlformats.org/officeDocument/2006/relationships/image" Target="../media/image63.png"/><Relationship Id="rId2" Type="http://schemas.openxmlformats.org/officeDocument/2006/relationships/tags" Target="../tags/tag79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13.png"/><Relationship Id="rId5" Type="http://schemas.openxmlformats.org/officeDocument/2006/relationships/tags" Target="../tags/tag82.xml"/><Relationship Id="rId15" Type="http://schemas.openxmlformats.org/officeDocument/2006/relationships/image" Target="../media/image55.png"/><Relationship Id="rId23" Type="http://schemas.openxmlformats.org/officeDocument/2006/relationships/image" Target="../media/image12.png"/><Relationship Id="rId10" Type="http://schemas.openxmlformats.org/officeDocument/2006/relationships/tags" Target="../tags/tag87.xml"/><Relationship Id="rId19" Type="http://schemas.openxmlformats.org/officeDocument/2006/relationships/image" Target="../media/image59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image" Target="../media/image13.png"/><Relationship Id="rId39" Type="http://schemas.openxmlformats.org/officeDocument/2006/relationships/image" Target="../media/image78.png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image" Target="../media/image65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image" Target="../media/image68.png"/><Relationship Id="rId41" Type="http://schemas.openxmlformats.org/officeDocument/2006/relationships/image" Target="../media/image80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64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image" Target="../media/image70.png"/><Relationship Id="rId44" Type="http://schemas.openxmlformats.org/officeDocument/2006/relationships/image" Target="../media/image1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2A76-75E4-42A3-850D-CE32C3F763F4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Derivatives of exponential functions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CMSY8"/>
              </a:rPr>
              <a:t>A</a:t>
            </a:r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72143"/>
            <a:ext cx="1644052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900" y="50800"/>
            <a:ext cx="7254044" cy="359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71" y="495300"/>
            <a:ext cx="8103862" cy="35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79" y="898461"/>
            <a:ext cx="8594227" cy="320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71" y="1242613"/>
            <a:ext cx="7423176" cy="339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1623613"/>
            <a:ext cx="8802846" cy="377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78" y="4466110"/>
            <a:ext cx="302732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3710538"/>
            <a:ext cx="8634782" cy="30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029" y="4383624"/>
            <a:ext cx="2607326" cy="30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012900"/>
            <a:ext cx="303110" cy="283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549" y="4993914"/>
            <a:ext cx="7802363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976" y="5367141"/>
            <a:ext cx="2513124" cy="302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2022176"/>
            <a:ext cx="8803241" cy="340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81" y="2413000"/>
            <a:ext cx="6990084" cy="3026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347" y="2768600"/>
            <a:ext cx="3496840" cy="456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983" y="3323711"/>
            <a:ext cx="8861496" cy="34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6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00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152400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1524000"/>
            <a:ext cx="7859947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630" y="139700"/>
            <a:ext cx="6157545" cy="302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251" y="504285"/>
            <a:ext cx="7048279" cy="3593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1885712"/>
            <a:ext cx="6992241" cy="3594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78" y="1590300"/>
            <a:ext cx="302733" cy="207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2355612"/>
            <a:ext cx="2777562" cy="340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2567" y="2359393"/>
            <a:ext cx="170500" cy="284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8223" y="2758866"/>
            <a:ext cx="264844" cy="284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3180757"/>
            <a:ext cx="3835319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197592"/>
            <a:ext cx="378067" cy="283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3619515"/>
            <a:ext cx="3778269" cy="340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629393"/>
            <a:ext cx="378067" cy="283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4044002"/>
            <a:ext cx="2569607" cy="340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235" y="4107634"/>
            <a:ext cx="302832" cy="2075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5091752"/>
            <a:ext cx="7859947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" y="5101645"/>
            <a:ext cx="303111" cy="283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5508045"/>
            <a:ext cx="8445422" cy="35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683" y="2755883"/>
            <a:ext cx="2890938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18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9" y="176784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29" y="50800"/>
            <a:ext cx="5025766" cy="472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6" y="1730196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29" y="1615896"/>
            <a:ext cx="5064984" cy="472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" y="5216569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29" y="5054600"/>
            <a:ext cx="6216649" cy="5102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3" y="3463049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29" y="3109054"/>
            <a:ext cx="6651265" cy="1001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688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0182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5107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454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3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9" y="31375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500" y="288350"/>
            <a:ext cx="4251251" cy="359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9" y="2314406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" y="2858864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9" y="3531950"/>
            <a:ext cx="283808" cy="207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47" y="4045894"/>
            <a:ext cx="321270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2857558"/>
            <a:ext cx="8686800" cy="356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2244150"/>
            <a:ext cx="8387647" cy="35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4063516"/>
            <a:ext cx="8686443" cy="35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80" y="3454942"/>
            <a:ext cx="8237509" cy="356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500" y="1190050"/>
            <a:ext cx="4157863" cy="3775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341" y="631250"/>
            <a:ext cx="4761452" cy="453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733" y="5015203"/>
            <a:ext cx="1360576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5031955"/>
            <a:ext cx="2834539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217" y="5374855"/>
            <a:ext cx="5574983" cy="340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0585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4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000" y="123184"/>
            <a:ext cx="6726599" cy="340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000" y="469900"/>
            <a:ext cx="6556186" cy="434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089769"/>
            <a:ext cx="5688118" cy="340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578" y="117681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6646" y="2527300"/>
            <a:ext cx="5535354" cy="396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1959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0156" y="1485900"/>
            <a:ext cx="40618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2119942"/>
            <a:ext cx="6500342" cy="283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4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1" y="16510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795" y="139700"/>
            <a:ext cx="5914643" cy="359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795" y="1066800"/>
            <a:ext cx="6895994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905000"/>
            <a:ext cx="6612245" cy="37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4031" y="530973"/>
            <a:ext cx="4837713" cy="434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2" y="2416513"/>
            <a:ext cx="8275241" cy="37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6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9" y="15240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513" y="152400"/>
            <a:ext cx="5045487" cy="320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818" y="593558"/>
            <a:ext cx="6783846" cy="396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073400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410" y="3048000"/>
            <a:ext cx="5801390" cy="359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654" y="3514558"/>
            <a:ext cx="8751010" cy="3968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18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517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73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3" y="152400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811" y="127000"/>
            <a:ext cx="7105377" cy="359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811" y="546100"/>
            <a:ext cx="6671100" cy="320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235370"/>
            <a:ext cx="6330178" cy="3775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117" y="1578270"/>
            <a:ext cx="7067516" cy="4342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2060870"/>
            <a:ext cx="6311431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80" y="2764794"/>
            <a:ext cx="8427890" cy="320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79" y="3184322"/>
            <a:ext cx="8427531" cy="320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952" y="3895522"/>
            <a:ext cx="2607739" cy="302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891" y="4548676"/>
            <a:ext cx="5876508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378" y="3983745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00" y="4555010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679" y="5031275"/>
            <a:ext cx="2587732" cy="302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2" y="152400"/>
            <a:ext cx="1644046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3545" y="117110"/>
            <a:ext cx="6574655" cy="359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55062"/>
            <a:ext cx="3930073" cy="320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018" y="1012261"/>
            <a:ext cx="7064026" cy="359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76" y="1444099"/>
            <a:ext cx="7933761" cy="359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015" y="2222500"/>
            <a:ext cx="7442585" cy="415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77" y="3200400"/>
            <a:ext cx="7913723" cy="359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863" y="4035395"/>
            <a:ext cx="7139422" cy="320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22" y="32725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944" y="4022070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04" y="1905000"/>
            <a:ext cx="7556771" cy="320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5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4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0" y="50800"/>
            <a:ext cx="1644049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3365500"/>
            <a:ext cx="7573946" cy="3207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344291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3683000"/>
            <a:ext cx="7366197" cy="377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076700"/>
            <a:ext cx="8065436" cy="32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397105"/>
            <a:ext cx="7063977" cy="3399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759288"/>
            <a:ext cx="3929014" cy="320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799" y="5334000"/>
            <a:ext cx="7573900" cy="3592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5712578"/>
            <a:ext cx="7821254" cy="359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6068191"/>
            <a:ext cx="5534221" cy="340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6479907"/>
            <a:ext cx="7196539" cy="339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453878"/>
            <a:ext cx="7802921" cy="320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769250"/>
            <a:ext cx="7652530" cy="4342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5720"/>
            <a:ext cx="6367719" cy="320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741" y="1234689"/>
            <a:ext cx="6518259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1600200"/>
            <a:ext cx="7331306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38" y="1968500"/>
            <a:ext cx="7539167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2692" y="2324100"/>
            <a:ext cx="6424362" cy="472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17" y="2819400"/>
            <a:ext cx="1284419" cy="283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78" y="2895320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29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6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4255&quot;&gt;&lt;property id=&quot;20148&quot; value=&quot;5&quot;/&gt;&lt;property id=&quot;20300&quot; value=&quot;Slide 2&quot;/&gt;&lt;property id=&quot;20307&quot; value=&quot;415&quot;/&gt;&lt;/object&gt;&lt;object type=&quot;3&quot; unique_id=&quot;44256&quot;&gt;&lt;property id=&quot;20148&quot; value=&quot;5&quot;/&gt;&lt;property id=&quot;20300&quot; value=&quot;Slide 5&quot;/&gt;&lt;property id=&quot;20307&quot; value=&quot;416&quot;/&gt;&lt;/object&gt;&lt;object type=&quot;3&quot; unique_id=&quot;44257&quot;&gt;&lt;property id=&quot;20148&quot; value=&quot;5&quot;/&gt;&lt;property id=&quot;20300&quot; value=&quot;Slide 7&quot;/&gt;&lt;property id=&quot;20307&quot; value=&quot;417&quot;/&gt;&lt;/object&gt;&lt;object type=&quot;3&quot; unique_id=&quot;44366&quot;&gt;&lt;property id=&quot;20148&quot; value=&quot;5&quot;/&gt;&lt;property id=&quot;20300&quot; value=&quot;Slide 8&quot;/&gt;&lt;property id=&quot;20307&quot; value=&quot;418&quot;/&gt;&lt;/object&gt;&lt;object type=&quot;3&quot; unique_id=&quot;45103&quot;&gt;&lt;property id=&quot;20148&quot; value=&quot;5&quot;/&gt;&lt;property id=&quot;20300&quot; value=&quot;Slide 4&quot;/&gt;&lt;property id=&quot;20307&quot; value=&quot;424&quot;/&gt;&lt;/object&gt;&lt;object type=&quot;3&quot; unique_id=&quot;45227&quot;&gt;&lt;property id=&quot;20148&quot; value=&quot;5&quot;/&gt;&lt;property id=&quot;20300&quot; value=&quot;Slide 6&quot;/&gt;&lt;property id=&quot;20307&quot; value=&quot;425&quot;/&gt;&lt;/object&gt;&lt;object type=&quot;3&quot; unique_id=&quot;46177&quot;&gt;&lt;property id=&quot;20148&quot; value=&quot;5&quot;/&gt;&lt;property id=&quot;20300&quot; value=&quot;Slide 9&quot;/&gt;&lt;property id=&quot;20307&quot; value=&quot;428&quot;/&gt;&lt;/object&gt;&lt;object type=&quot;3&quot; unique_id=&quot;46226&quot;&gt;&lt;property id=&quot;20148&quot; value=&quot;5&quot;/&gt;&lt;property id=&quot;20300&quot; value=&quot;Slide 3&quot;/&gt;&lt;property id=&quot;20307&quot; value=&quot;42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3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carbon-14 found in a living anim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994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same size and spec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8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stimate} how many years ago it di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94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onential decay, which means th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41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mount of the isotope is given by $Ce^{-k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112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ny radioactive isotopes exhib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80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constants $C$ and $k$, with $k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561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particular, this is true of carbon-14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763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rbon-14 has a half-life of $5730$ yea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888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means that $e^{-k\cdot5730}=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3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f(x)=2\sqrt[3]{x^2}+8e^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719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48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6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emperature of our Thanksgi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64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urkey is $325^\circ$F, as it's brought out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22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ven. The temperature decays exponential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1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ward the room temperature of $72^\circ$F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47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0,.8,0}if} $f(t)$ denotes the temp (in $^\circ$F)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0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45 minutes after it's removed from the ov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180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C$ and $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83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will the temperature of the turk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223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ach $100^\circ$F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5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urkey $t$ hours after it's removed from the o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5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{\color[rgb]{0,.8,0}\exists}$constants $C\in{\mathbb R}$ and $k&gt;0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62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t)=72+Ce^{-k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41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the temperature of the turkey is $150^\circ$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363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\displaystyle{f(x)=\frac{2x^3-5x^2+\pi}{\sqrt[5]{x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3273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will we have in the bank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3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invest $240$ dollars in a ban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48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 the account earns $5\%$ nominal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897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year, {\color[rgb]{0,.8,0}if} the compounding occu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722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ce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6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44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ur times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53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i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8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365 times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24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v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ously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3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v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will we have in the bank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33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years, {\color[rgb]{0,.8,0}assuming} continuous compound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28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ice per yea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C$ be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4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3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tangent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7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normal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2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normal line to $C$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7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let} $p=(0,9)\in 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8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6e^x+2x^3-x^{9/7}+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68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bf Normal}}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18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pendicular to the tang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5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9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on of a particle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6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given by $p(t)=3e^t-6t^2-t+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8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4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(t)=v'(t)=p''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69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(t)=p'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0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accele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367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points on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13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the tangent line is horizont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8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To specify a point, you must g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70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2x^3+15x^2+36x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737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{\it both}} its $x$-coordinate&#10;{\color{red}{\it and}} its $y$-coordinate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65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linear polynomial 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8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P(-2)=3$&#10;{\color[rgb]{0,.8,0}and s.t.}~$P'(-2)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218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quadratic polynomial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44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Q(0)\!=\!6$,&#10;{\color[rgb]{0,.8,0}s.t.}~$Q'(0)\!=\!7$&#10;{\color[rgb]{0,.8,0}and s.t.}~$Q''(0)\!=\!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302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8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opulation of microbes has grow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926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ate always proportional to its siz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4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This implies that the siz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64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pulation at time $t$ is given by $Ce^{kt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99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unknown constants $C$ and $k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57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f(x)=e^{-4/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9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this size, at time $t=0$, is $15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090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this size, at time $t=3$, is $6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093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C$ and $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83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ize of the popu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44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ime $t=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50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cording to one set of estimat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20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world popu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54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the year $2000$ was $6,070,000,00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521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in the year $2008$ was $6,707,000,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950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pulation in the year $2000+t$ is $Ce^{k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59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C$ and $k$ to fit the data give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6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redict} the world population in $202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66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Use} an exponential model, in which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5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fferentiate} $f(x)=x^{-4/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71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3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6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imals and plants replace their carb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6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including carbon-14) all through thei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25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ves, but when they die, that replace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19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ops and their amount of carbon-1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775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cays exponential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4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animal body is discovered with 65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43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9863</TotalTime>
  <Words>35</Words>
  <Application>Microsoft Office PowerPoint</Application>
  <PresentationFormat>On-screen Show (4:3)</PresentationFormat>
  <Paragraphs>17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CMMI8</vt:lpstr>
      <vt:lpstr>CMSY8</vt:lpstr>
      <vt:lpstr>LCMSS8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1121</cp:revision>
  <dcterms:created xsi:type="dcterms:W3CDTF">2008-09-20T13:47:00Z</dcterms:created>
  <dcterms:modified xsi:type="dcterms:W3CDTF">2013-10-15T17:57:42Z</dcterms:modified>
</cp:coreProperties>
</file>