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3" r:id="rId2"/>
    <p:sldId id="335" r:id="rId3"/>
    <p:sldId id="336" r:id="rId4"/>
    <p:sldId id="340" r:id="rId5"/>
    <p:sldId id="342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5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69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83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978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11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7" autoAdjust="0"/>
    <p:restoredTop sz="99828" autoAdjust="0"/>
  </p:normalViewPr>
  <p:slideViewPr>
    <p:cSldViewPr>
      <p:cViewPr varScale="1">
        <p:scale>
          <a:sx n="78" d="100"/>
          <a:sy n="78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9254DFC-1D8E-47E0-8D6B-F55FFDB316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42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4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7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42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6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9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8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E25-79FE-4947-A742-5E0617D50A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25D7-9A2C-4984-802D-941D0440C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3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199C-6972-4917-99C2-829F9524A8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B5AF-40AB-41E8-9A1B-E4FB0CB31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0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3FD9-9715-440E-B7E5-56517E2164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2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7F19-E8D5-4702-99B9-97E676F57A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2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8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8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E1B-0B47-4253-B1BD-453EDF5A7B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6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6998-E8CE-4D05-BB63-9A91FCB3FD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1C0D-94EC-4920-9F18-BE6972FC9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3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8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251-0552-4EAD-A6D9-DCBE6491C9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1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0" indent="0">
              <a:buNone/>
              <a:defRPr sz="2800"/>
            </a:lvl2pPr>
            <a:lvl3pPr marL="914279" indent="0">
              <a:buNone/>
              <a:defRPr sz="2400"/>
            </a:lvl3pPr>
            <a:lvl4pPr marL="1371420" indent="0">
              <a:buNone/>
              <a:defRPr sz="2000"/>
            </a:lvl4pPr>
            <a:lvl5pPr marL="1828560" indent="0">
              <a:buNone/>
              <a:defRPr sz="2000"/>
            </a:lvl5pPr>
            <a:lvl6pPr marL="2285699" indent="0">
              <a:buNone/>
              <a:defRPr sz="2000"/>
            </a:lvl6pPr>
            <a:lvl7pPr marL="2742839" indent="0">
              <a:buNone/>
              <a:defRPr sz="2000"/>
            </a:lvl7pPr>
            <a:lvl8pPr marL="3199978" indent="0">
              <a:buNone/>
              <a:defRPr sz="2000"/>
            </a:lvl8pPr>
            <a:lvl9pPr marL="365711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8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8CA6-A273-4128-B426-9D6BD9A6B2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2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79CA-5843-45F9-A596-4210329BAE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7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27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91427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2" indent="-285712" algn="l" defTabSz="91427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0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0" indent="-228570" algn="l" defTabSz="91427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9" indent="-228570" algn="l" defTabSz="91427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6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88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8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image" Target="../media/image15.png"/><Relationship Id="rId3" Type="http://schemas.openxmlformats.org/officeDocument/2006/relationships/tags" Target="../tags/tag23.xml"/><Relationship Id="rId21" Type="http://schemas.openxmlformats.org/officeDocument/2006/relationships/image" Target="../media/image18.png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image" Target="../media/image14.png"/><Relationship Id="rId2" Type="http://schemas.openxmlformats.org/officeDocument/2006/relationships/tags" Target="../tags/tag22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image" Target="../media/image12.png"/><Relationship Id="rId23" Type="http://schemas.openxmlformats.org/officeDocument/2006/relationships/image" Target="../media/image1.png"/><Relationship Id="rId10" Type="http://schemas.openxmlformats.org/officeDocument/2006/relationships/tags" Target="../tags/tag30.xml"/><Relationship Id="rId19" Type="http://schemas.openxmlformats.org/officeDocument/2006/relationships/image" Target="../media/image16.png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image" Target="../media/image23.png"/><Relationship Id="rId3" Type="http://schemas.openxmlformats.org/officeDocument/2006/relationships/tags" Target="../tags/tag36.xml"/><Relationship Id="rId21" Type="http://schemas.openxmlformats.org/officeDocument/2006/relationships/image" Target="../media/image26.png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image" Target="../media/image22.png"/><Relationship Id="rId2" Type="http://schemas.openxmlformats.org/officeDocument/2006/relationships/tags" Target="../tags/tag35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image" Target="../media/image20.png"/><Relationship Id="rId23" Type="http://schemas.openxmlformats.org/officeDocument/2006/relationships/image" Target="../media/image1.png"/><Relationship Id="rId10" Type="http://schemas.openxmlformats.org/officeDocument/2006/relationships/tags" Target="../tags/tag43.xml"/><Relationship Id="rId19" Type="http://schemas.openxmlformats.org/officeDocument/2006/relationships/image" Target="../media/image24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image" Target="../media/image32.png"/><Relationship Id="rId39" Type="http://schemas.openxmlformats.org/officeDocument/2006/relationships/image" Target="../media/image1.png"/><Relationship Id="rId3" Type="http://schemas.openxmlformats.org/officeDocument/2006/relationships/tags" Target="../tags/tag49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40.png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image" Target="../media/image31.png"/><Relationship Id="rId33" Type="http://schemas.openxmlformats.org/officeDocument/2006/relationships/image" Target="../media/image39.png"/><Relationship Id="rId38" Type="http://schemas.openxmlformats.org/officeDocument/2006/relationships/image" Target="../media/image44.png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29" Type="http://schemas.openxmlformats.org/officeDocument/2006/relationships/image" Target="../media/image35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image" Target="../media/image30.png"/><Relationship Id="rId32" Type="http://schemas.openxmlformats.org/officeDocument/2006/relationships/image" Target="../media/image38.png"/><Relationship Id="rId37" Type="http://schemas.openxmlformats.org/officeDocument/2006/relationships/image" Target="../media/image43.png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36" Type="http://schemas.openxmlformats.org/officeDocument/2006/relationships/image" Target="../media/image42.png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31" Type="http://schemas.openxmlformats.org/officeDocument/2006/relationships/image" Target="../media/image37.png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Relationship Id="rId35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30" y="6245229"/>
            <a:ext cx="460375" cy="460375"/>
          </a:xfrm>
        </p:spPr>
        <p:txBody>
          <a:bodyPr/>
          <a:lstStyle/>
          <a:p>
            <a:fld id="{725633E8-9907-47D5-AE08-77F18634230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/>
          <a:p>
            <a:endParaRPr lang="en-US" dirty="0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2"/>
            <a:ext cx="7010400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Chain Rule problems</a:t>
            </a:r>
            <a:endParaRPr lang="en-US" sz="2400" dirty="0"/>
          </a:p>
        </p:txBody>
      </p:sp>
      <p:sp>
        <p:nvSpPr>
          <p:cNvPr id="820240" name="Rectangle 16"/>
          <p:cNvSpPr>
            <a:spLocks noChangeArrowheads="1"/>
          </p:cNvSpPr>
          <p:nvPr/>
        </p:nvSpPr>
        <p:spPr bwMode="auto">
          <a:xfrm>
            <a:off x="0" y="6553202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/>
          <a:p>
            <a:endParaRPr lang="en-US" dirty="0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1" y="1899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63674"/>
            <a:ext cx="7407113" cy="6043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782868"/>
            <a:ext cx="7332649" cy="3594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1525" y="1262688"/>
            <a:ext cx="6103875" cy="377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19148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1927956"/>
            <a:ext cx="4328351" cy="8130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82471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3723464"/>
            <a:ext cx="7010647" cy="4342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4317398"/>
            <a:ext cx="7332649" cy="3594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1534" y="4797218"/>
            <a:ext cx="6103875" cy="377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5" y="585127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5587746"/>
            <a:ext cx="3931858" cy="8131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477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48783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14648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2457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444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201602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756973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3492883"/>
            <a:ext cx="7256359" cy="8129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566092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5396838"/>
            <a:ext cx="6765434" cy="8129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1739405"/>
            <a:ext cx="5650140" cy="8504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30166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25052"/>
            <a:ext cx="6179217" cy="8503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498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32357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57167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453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12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600" y="5729397"/>
            <a:ext cx="7710690" cy="10012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60" y="2282372"/>
            <a:ext cx="1644033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2006542"/>
            <a:ext cx="4194666" cy="8128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54" y="5610146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23" y="56889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304800"/>
            <a:ext cx="5535897" cy="8128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3682800"/>
            <a:ext cx="5461953" cy="8130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57" y="3947933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8625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6516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06181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23829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098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36" y="2453868"/>
            <a:ext cx="1644040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1332" y="2429184"/>
            <a:ext cx="6123541" cy="359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2862623"/>
            <a:ext cx="1644287" cy="2834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223" y="3145932"/>
            <a:ext cx="4649382" cy="8130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144" y="3448723"/>
            <a:ext cx="302730" cy="2074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4115081"/>
            <a:ext cx="4346237" cy="813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0766" y="4367768"/>
            <a:ext cx="303108" cy="283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5029273"/>
            <a:ext cx="4082451" cy="8130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9710" y="5344590"/>
            <a:ext cx="284164" cy="2080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5993764"/>
            <a:ext cx="4101737" cy="8130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6246451"/>
            <a:ext cx="321674" cy="2841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36" y="77244"/>
            <a:ext cx="1644040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1137" y="26096"/>
            <a:ext cx="5518028" cy="3968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6073" y="445718"/>
            <a:ext cx="4441411" cy="3968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1574" y="876822"/>
            <a:ext cx="3647446" cy="3775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1322540"/>
            <a:ext cx="3364546" cy="377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0533" y="1296444"/>
            <a:ext cx="3458667" cy="3968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781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803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31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342&quot;&gt;&lt;property id=&quot;20148&quot; value=&quot;5&quot;/&gt;&lt;property id=&quot;20300&quot; value=&quot;Slide 23&quot;/&gt;&lt;property id=&quot;20307&quot; value=&quot;401&quot;/&gt;&lt;/object&gt;&lt;object type=&quot;3&quot; unique_id=&quot;49411&quot;&gt;&lt;property id=&quot;20148&quot; value=&quot;5&quot;/&gt;&lt;property id=&quot;20300&quot; value=&quot;Slide 31&quot;/&gt;&lt;property id=&quot;20307&quot; value=&quot;449&quot;/&gt;&lt;/object&gt;&lt;object type=&quot;3&quot; unique_id=&quot;49436&quot;&gt;&lt;property id=&quot;20148&quot; value=&quot;5&quot;/&gt;&lt;property id=&quot;20300&quot; value=&quot;Slide 2&quot;/&gt;&lt;property id=&quot;20307&quot; value=&quot;451&quot;/&gt;&lt;/object&gt;&lt;object type=&quot;3&quot; unique_id=&quot;49580&quot;&gt;&lt;property id=&quot;20148&quot; value=&quot;5&quot;/&gt;&lt;property id=&quot;20300&quot; value=&quot;Slide 8&quot;/&gt;&lt;property id=&quot;20307&quot; value=&quot;452&quot;/&gt;&lt;/object&gt;&lt;object type=&quot;3&quot; unique_id=&quot;49581&quot;&gt;&lt;property id=&quot;20148&quot; value=&quot;5&quot;/&gt;&lt;property id=&quot;20300&quot; value=&quot;Slide 11&quot;/&gt;&lt;property id=&quot;20307&quot; value=&quot;453&quot;/&gt;&lt;/object&gt;&lt;object type=&quot;3&quot; unique_id=&quot;49618&quot;&gt;&lt;property id=&quot;20148&quot; value=&quot;5&quot;/&gt;&lt;property id=&quot;20300&quot; value=&quot;Slide 12&quot;/&gt;&lt;property id=&quot;20307&quot; value=&quot;454&quot;/&gt;&lt;/object&gt;&lt;object type=&quot;3&quot; unique_id=&quot;49710&quot;&gt;&lt;property id=&quot;20148&quot; value=&quot;5&quot;/&gt;&lt;property id=&quot;20300&quot; value=&quot;Slide 7&quot;/&gt;&lt;property id=&quot;20307&quot; value=&quot;455&quot;/&gt;&lt;/object&gt;&lt;object type=&quot;3&quot; unique_id=&quot;49725&quot;&gt;&lt;property id=&quot;20148&quot; value=&quot;5&quot;/&gt;&lt;property id=&quot;20300&quot; value=&quot;Slide 10&quot;/&gt;&lt;property id=&quot;20307&quot; value=&quot;456&quot;/&gt;&lt;/object&gt;&lt;object type=&quot;3&quot; unique_id=&quot;49846&quot;&gt;&lt;property id=&quot;20148&quot; value=&quot;5&quot;/&gt;&lt;property id=&quot;20300&quot; value=&quot;Slide 14&quot;/&gt;&lt;property id=&quot;20307&quot; value=&quot;457&quot;/&gt;&lt;/object&gt;&lt;object type=&quot;3&quot; unique_id=&quot;49943&quot;&gt;&lt;property id=&quot;20148&quot; value=&quot;5&quot;/&gt;&lt;property id=&quot;20300&quot; value=&quot;Slide 3&quot;/&gt;&lt;property id=&quot;20307&quot; value=&quot;458&quot;/&gt;&lt;/object&gt;&lt;object type=&quot;3&quot; unique_id=&quot;50278&quot;&gt;&lt;property id=&quot;20148&quot; value=&quot;5&quot;/&gt;&lt;property id=&quot;20300&quot; value=&quot;Slide 15&quot;/&gt;&lt;property id=&quot;20307&quot; value=&quot;459&quot;/&gt;&lt;/object&gt;&lt;object type=&quot;3&quot; unique_id=&quot;50279&quot;&gt;&lt;property id=&quot;20148&quot; value=&quot;5&quot;/&gt;&lt;property id=&quot;20300&quot; value=&quot;Slide 17&quot;/&gt;&lt;property id=&quot;20307&quot; value=&quot;460&quot;/&gt;&lt;/object&gt;&lt;object type=&quot;3&quot; unique_id=&quot;50280&quot;&gt;&lt;property id=&quot;20148&quot; value=&quot;5&quot;/&gt;&lt;property id=&quot;20300&quot; value=&quot;Slide 18&quot;/&gt;&lt;property id=&quot;20307&quot; value=&quot;461&quot;/&gt;&lt;/object&gt;&lt;object type=&quot;3&quot; unique_id=&quot;50281&quot;&gt;&lt;property id=&quot;20148&quot; value=&quot;5&quot;/&gt;&lt;property id=&quot;20300&quot; value=&quot;Slide 19&quot;/&gt;&lt;property id=&quot;20307&quot; value=&quot;462&quot;/&gt;&lt;/object&gt;&lt;object type=&quot;3&quot; unique_id=&quot;50282&quot;&gt;&lt;property id=&quot;20148&quot; value=&quot;5&quot;/&gt;&lt;property id=&quot;20300&quot; value=&quot;Slide 21&quot;/&gt;&lt;property id=&quot;20307&quot; value=&quot;463&quot;/&gt;&lt;/object&gt;&lt;object type=&quot;3&quot; unique_id=&quot;50283&quot;&gt;&lt;property id=&quot;20148&quot; value=&quot;5&quot;/&gt;&lt;property id=&quot;20300&quot; value=&quot;Slide 22&quot;/&gt;&lt;property id=&quot;20307&quot; value=&quot;464&quot;/&gt;&lt;/object&gt;&lt;object type=&quot;3&quot; unique_id=&quot;50445&quot;&gt;&lt;property id=&quot;20148&quot; value=&quot;5&quot;/&gt;&lt;property id=&quot;20300&quot; value=&quot;Slide 27&quot;/&gt;&lt;property id=&quot;20307&quot; value=&quot;465&quot;/&gt;&lt;/object&gt;&lt;object type=&quot;3&quot; unique_id=&quot;50614&quot;&gt;&lt;property id=&quot;20148&quot; value=&quot;5&quot;/&gt;&lt;property id=&quot;20300&quot; value=&quot;Slide 28&quot;/&gt;&lt;property id=&quot;20307&quot; value=&quot;466&quot;/&gt;&lt;/object&gt;&lt;object type=&quot;3&quot; unique_id=&quot;50615&quot;&gt;&lt;property id=&quot;20148&quot; value=&quot;5&quot;/&gt;&lt;property id=&quot;20300&quot; value=&quot;Slide 29&quot;/&gt;&lt;property id=&quot;20307&quot; value=&quot;467&quot;/&gt;&lt;/object&gt;&lt;object type=&quot;3&quot; unique_id=&quot;50616&quot;&gt;&lt;property id=&quot;20148&quot; value=&quot;5&quot;/&gt;&lt;property id=&quot;20300&quot; value=&quot;Slide 30&quot;/&gt;&lt;property id=&quot;20307&quot; value=&quot;468&quot;/&gt;&lt;/object&gt;&lt;object type=&quot;3&quot; unique_id=&quot;50803&quot;&gt;&lt;property id=&quot;20148&quot; value=&quot;5&quot;/&gt;&lt;property id=&quot;20300&quot; value=&quot;Slide 40&quot;/&gt;&lt;property id=&quot;20307&quot; value=&quot;469&quot;/&gt;&lt;/object&gt;&lt;object type=&quot;3&quot; unique_id=&quot;50885&quot;&gt;&lt;property id=&quot;20148&quot; value=&quot;5&quot;/&gt;&lt;property id=&quot;20300&quot; value=&quot;Slide 24&quot;/&gt;&lt;property id=&quot;20307&quot; value=&quot;471&quot;/&gt;&lt;/object&gt;&lt;object type=&quot;3&quot; unique_id=&quot;50886&quot;&gt;&lt;property id=&quot;20148&quot; value=&quot;5&quot;/&gt;&lt;property id=&quot;20300&quot; value=&quot;Slide 25&quot;/&gt;&lt;property id=&quot;20307&quot; value=&quot;472&quot;/&gt;&lt;/object&gt;&lt;object type=&quot;3&quot; unique_id=&quot;50887&quot;&gt;&lt;property id=&quot;20148&quot; value=&quot;5&quot;/&gt;&lt;property id=&quot;20300&quot; value=&quot;Slide 26&quot;/&gt;&lt;property id=&quot;20307&quot; value=&quot;470&quot;/&gt;&lt;/object&gt;&lt;object type=&quot;3&quot; unique_id=&quot;51068&quot;&gt;&lt;property id=&quot;20148&quot; value=&quot;5&quot;/&gt;&lt;property id=&quot;20300&quot; value=&quot;Slide 13&quot;/&gt;&lt;property id=&quot;20307&quot; value=&quot;473&quot;/&gt;&lt;/object&gt;&lt;object type=&quot;3&quot; unique_id=&quot;51162&quot;&gt;&lt;property id=&quot;20148&quot; value=&quot;5&quot;/&gt;&lt;property id=&quot;20300&quot; value=&quot;Slide 16&quot;/&gt;&lt;property id=&quot;20307&quot; value=&quot;474&quot;/&gt;&lt;/object&gt;&lt;object type=&quot;3&quot; unique_id=&quot;51451&quot;&gt;&lt;property id=&quot;20148&quot; value=&quot;5&quot;/&gt;&lt;property id=&quot;20300&quot; value=&quot;Slide 32&quot;/&gt;&lt;property id=&quot;20307&quot; value=&quot;475&quot;/&gt;&lt;/object&gt;&lt;object type=&quot;3&quot; unique_id=&quot;51452&quot;&gt;&lt;property id=&quot;20148&quot; value=&quot;5&quot;/&gt;&lt;property id=&quot;20300&quot; value=&quot;Slide 33&quot;/&gt;&lt;property id=&quot;20307&quot; value=&quot;476&quot;/&gt;&lt;/object&gt;&lt;object type=&quot;3&quot; unique_id=&quot;51453&quot;&gt;&lt;property id=&quot;20148&quot; value=&quot;5&quot;/&gt;&lt;property id=&quot;20300&quot; value=&quot;Slide 34&quot;/&gt;&lt;property id=&quot;20307&quot; value=&quot;477&quot;/&gt;&lt;/object&gt;&lt;object type=&quot;3&quot; unique_id=&quot;51454&quot;&gt;&lt;property id=&quot;20148&quot; value=&quot;5&quot;/&gt;&lt;property id=&quot;20300&quot; value=&quot;Slide 35&quot;/&gt;&lt;property id=&quot;20307&quot; value=&quot;478&quot;/&gt;&lt;/object&gt;&lt;object type=&quot;3&quot; unique_id=&quot;51455&quot;&gt;&lt;property id=&quot;20148&quot; value=&quot;5&quot;/&gt;&lt;property id=&quot;20300&quot; value=&quot;Slide 36&quot;/&gt;&lt;property id=&quot;20307&quot; value=&quot;479&quot;/&gt;&lt;/object&gt;&lt;object type=&quot;3&quot; unique_id=&quot;51456&quot;&gt;&lt;property id=&quot;20148&quot; value=&quot;5&quot;/&gt;&lt;property id=&quot;20300&quot; value=&quot;Slide 37&quot;/&gt;&lt;property id=&quot;20307&quot; value=&quot;480&quot;/&gt;&lt;/object&gt;&lt;object type=&quot;3&quot; unique_id=&quot;51457&quot;&gt;&lt;property id=&quot;20148&quot; value=&quot;5&quot;/&gt;&lt;property id=&quot;20300&quot; value=&quot;Slide 38&quot;/&gt;&lt;property id=&quot;20307&quot; value=&quot;481&quot;/&gt;&lt;/object&gt;&lt;object type=&quot;3&quot; unique_id=&quot;51575&quot;&gt;&lt;property id=&quot;20148&quot; value=&quot;5&quot;/&gt;&lt;property id=&quot;20300&quot; value=&quot;Slide 39&quot;/&gt;&lt;property id=&quot;20307&quot; value=&quot;482&quot;/&gt;&lt;/object&gt;&lt;object type=&quot;3&quot; unique_id=&quot;51614&quot;&gt;&lt;property id=&quot;20148&quot; value=&quot;5&quot;/&gt;&lt;property id=&quot;20300&quot; value=&quot;Slide 41&quot;/&gt;&lt;property id=&quot;20307&quot; value=&quot;483&quot;/&gt;&lt;/object&gt;&lt;object type=&quot;3&quot; unique_id=&quot;52071&quot;&gt;&lt;property id=&quot;20148&quot; value=&quot;5&quot;/&gt;&lt;property id=&quot;20300&quot; value=&quot;Slide 9&quot;/&gt;&lt;property id=&quot;20307&quot; value=&quot;484&quot;/&gt;&lt;/object&gt;&lt;object type=&quot;3&quot; unique_id=&quot;52267&quot;&gt;&lt;property id=&quot;20148&quot; value=&quot;5&quot;/&gt;&lt;property id=&quot;20300&quot; value=&quot;Slide 6&quot;/&gt;&lt;property id=&quot;20307&quot; value=&quot;485&quot;/&gt;&lt;/object&gt;&lt;object type=&quot;3&quot; unique_id=&quot;52708&quot;&gt;&lt;property id=&quot;20148&quot; value=&quot;5&quot;/&gt;&lt;property id=&quot;20300&quot; value=&quot;Slide 4&quot;/&gt;&lt;property id=&quot;20307&quot; value=&quot;486&quot;/&gt;&lt;/object&gt;&lt;object type=&quot;3&quot; unique_id=&quot;52834&quot;&gt;&lt;property id=&quot;20148&quot; value=&quot;5&quot;/&gt;&lt;property id=&quot;20300&quot; value=&quot;Slide 20&quot;/&gt;&lt;property id=&quot;20307&quot; value=&quot;488&quot;/&gt;&lt;/object&gt;&lt;object type=&quot;3&quot; unique_id=&quot;52877&quot;&gt;&lt;property id=&quot;20148&quot; value=&quot;5&quot;/&gt;&lt;property id=&quot;20300&quot; value=&quot;Slide 5&quot;/&gt;&lt;property id=&quot;20307&quot; value=&quot;48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tan\left(x^3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2725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$\tan^3x$ as a composite $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1"/>
  <p:tag name="PICTUREFILESIZE" val="3109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tate} explicitly what the function $f$ i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3069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at the expression $g(x)$ i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580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7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tan^3x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2338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9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5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(3x-2)^{510}(-3x+4)^{50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3726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in\left(4x^{25}-2x^{12}+8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3656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qrt[3]{x^5-4x^2+5}\,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3170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left(x^4-7x^2+5\right)^{250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7"/>
  <p:tag name="PICTUREFILESIZE" val="347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cot\left(&#10;\sqrt[5]{\sin\left(\cos\left(x^3+1\right)\right)}&#10;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8"/>
  <p:tag name="PICTUREFILESIZE" val="5219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8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e^{\csc(\pi x)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2470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4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706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left(e^{2x-5}\right)\left(\sec x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3"/>
  <p:tag name="PICTUREFILESIZE" val="3261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in\left(\sec^2\left(x^6\right)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3374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0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0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:{\mathbb R}\to{\mathbb R}$ be a differentiabl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377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unction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3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\tan\left(f(x)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2702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f\left(\tan x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2541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f\left(e^{2x}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6"/>
  <p:tag name="PICTUREFILESIZE" val="2611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e^{2[f(x)]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2576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$\tan\left(x^3\right)$ as a composite $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3616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$f(1)=3$, $f'(1)=4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135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g(3)=5$ {\color[rgb]{0,.8,0}and} $g'(3)=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736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h(x)=g(f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577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 {\color[rgb]{1,0,1}Compute} $h(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453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 {\color[rgb]{1,0,1}Compute} $h'(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534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tate} explicitly what the function $f$ i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3069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at the expression $g(x)$ i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580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66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66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11518</TotalTime>
  <Words>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1373</cp:revision>
  <dcterms:created xsi:type="dcterms:W3CDTF">2008-09-20T13:47:00Z</dcterms:created>
  <dcterms:modified xsi:type="dcterms:W3CDTF">2013-10-15T17:57:33Z</dcterms:modified>
</cp:coreProperties>
</file>