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33" r:id="rId2"/>
    <p:sldId id="334" r:id="rId3"/>
    <p:sldId id="340" r:id="rId4"/>
  </p:sldIdLst>
  <p:sldSz cx="9144000" cy="6858000" type="screen4x3"/>
  <p:notesSz cx="7315200" cy="9601200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39" autoAdjust="0"/>
    <p:restoredTop sz="85395" autoAdjust="0"/>
  </p:normalViewPr>
  <p:slideViewPr>
    <p:cSldViewPr>
      <p:cViewPr varScale="1">
        <p:scale>
          <a:sx n="78" d="100"/>
          <a:sy n="78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B901E089-06EF-438B-9B81-5973B9E2D9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653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7ECB7F-2510-4BD3-9B25-99C2D7890EF1}" type="slidenum">
              <a:rPr lang="en-US"/>
              <a:pPr/>
              <a:t>1</a:t>
            </a:fld>
            <a:endParaRPr lang="en-US"/>
          </a:p>
        </p:txBody>
      </p:sp>
      <p:sp>
        <p:nvSpPr>
          <p:cNvPr id="1240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BC1D0D-48A7-4627-80D3-8E351CBD01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6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D9246-4F4E-4200-80D5-A051DDCEAD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041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115C7-118B-4A3F-B090-7DB568FB4B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562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4417B-F5EA-4EB8-8B61-693121C163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06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1B002-393C-4F6E-BE86-010B13D79F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33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36837-AB46-47C7-9BF6-8A4FAE9A0F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30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53E0B-5582-4D96-A69F-21C5250F5D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33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E99F2-04F2-43BE-BB74-053AEFE34D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279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9FD22-8890-4AF8-8EC4-080978AC6D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65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3AB65-AA22-45B5-B76E-F25F4E008F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515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7AC71-1056-45DD-A350-393E0CE655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670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1CACAB7-3C09-4D4F-98F9-A022D9E2E95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image" Target="../media/image3.png"/><Relationship Id="rId39" Type="http://schemas.openxmlformats.org/officeDocument/2006/relationships/image" Target="../media/image16.png"/><Relationship Id="rId3" Type="http://schemas.openxmlformats.org/officeDocument/2006/relationships/tags" Target="../tags/tag6.xml"/><Relationship Id="rId21" Type="http://schemas.openxmlformats.org/officeDocument/2006/relationships/tags" Target="../tags/tag24.xml"/><Relationship Id="rId34" Type="http://schemas.openxmlformats.org/officeDocument/2006/relationships/image" Target="../media/image11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image" Target="../media/image2.png"/><Relationship Id="rId33" Type="http://schemas.openxmlformats.org/officeDocument/2006/relationships/image" Target="../media/image10.png"/><Relationship Id="rId38" Type="http://schemas.openxmlformats.org/officeDocument/2006/relationships/image" Target="../media/image15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tags" Target="../tags/tag23.xml"/><Relationship Id="rId29" Type="http://schemas.openxmlformats.org/officeDocument/2006/relationships/image" Target="../media/image6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slideLayout" Target="../slideLayouts/slideLayout2.xml"/><Relationship Id="rId32" Type="http://schemas.openxmlformats.org/officeDocument/2006/relationships/image" Target="../media/image9.png"/><Relationship Id="rId37" Type="http://schemas.openxmlformats.org/officeDocument/2006/relationships/image" Target="../media/image14.png"/><Relationship Id="rId40" Type="http://schemas.openxmlformats.org/officeDocument/2006/relationships/image" Target="../media/image1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tags" Target="../tags/tag26.xml"/><Relationship Id="rId28" Type="http://schemas.openxmlformats.org/officeDocument/2006/relationships/image" Target="../media/image5.png"/><Relationship Id="rId36" Type="http://schemas.openxmlformats.org/officeDocument/2006/relationships/image" Target="../media/image13.png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31" Type="http://schemas.openxmlformats.org/officeDocument/2006/relationships/image" Target="../media/image8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tags" Target="../tags/tag25.xml"/><Relationship Id="rId27" Type="http://schemas.openxmlformats.org/officeDocument/2006/relationships/image" Target="../media/image4.png"/><Relationship Id="rId30" Type="http://schemas.openxmlformats.org/officeDocument/2006/relationships/image" Target="../media/image7.png"/><Relationship Id="rId35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20.png"/><Relationship Id="rId3" Type="http://schemas.openxmlformats.org/officeDocument/2006/relationships/tags" Target="../tags/tag29.xml"/><Relationship Id="rId21" Type="http://schemas.openxmlformats.org/officeDocument/2006/relationships/image" Target="../media/image23.png"/><Relationship Id="rId7" Type="http://schemas.openxmlformats.org/officeDocument/2006/relationships/tags" Target="../tags/tag33.xml"/><Relationship Id="rId12" Type="http://schemas.openxmlformats.org/officeDocument/2006/relationships/tags" Target="../tags/tag38.xml"/><Relationship Id="rId17" Type="http://schemas.openxmlformats.org/officeDocument/2006/relationships/image" Target="../media/image19.png"/><Relationship Id="rId2" Type="http://schemas.openxmlformats.org/officeDocument/2006/relationships/tags" Target="../tags/tag28.xml"/><Relationship Id="rId16" Type="http://schemas.openxmlformats.org/officeDocument/2006/relationships/image" Target="../media/image12.png"/><Relationship Id="rId20" Type="http://schemas.openxmlformats.org/officeDocument/2006/relationships/image" Target="../media/image22.png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tags" Target="../tags/tag37.xml"/><Relationship Id="rId5" Type="http://schemas.openxmlformats.org/officeDocument/2006/relationships/tags" Target="../tags/tag31.xml"/><Relationship Id="rId15" Type="http://schemas.openxmlformats.org/officeDocument/2006/relationships/image" Target="../media/image18.png"/><Relationship Id="rId10" Type="http://schemas.openxmlformats.org/officeDocument/2006/relationships/tags" Target="../tags/tag36.xml"/><Relationship Id="rId19" Type="http://schemas.openxmlformats.org/officeDocument/2006/relationships/image" Target="../media/image21.png"/><Relationship Id="rId4" Type="http://schemas.openxmlformats.org/officeDocument/2006/relationships/tags" Target="../tags/tag30.xml"/><Relationship Id="rId9" Type="http://schemas.openxmlformats.org/officeDocument/2006/relationships/tags" Target="../tags/tag35.xml"/><Relationship Id="rId14" Type="http://schemas.openxmlformats.org/officeDocument/2006/relationships/image" Target="../media/image17.png"/><Relationship Id="rId2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2716-FDD3-4D5B-B1BB-BF40B00303E2}" type="slidenum">
              <a:rPr lang="en-US"/>
              <a:pPr/>
              <a:t>1</a:t>
            </a:fld>
            <a:endParaRPr lang="en-US"/>
          </a:p>
        </p:txBody>
      </p:sp>
      <p:sp>
        <p:nvSpPr>
          <p:cNvPr id="820226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29" name="Text Box 5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Derivatives of logarithmic functions</a:t>
            </a:r>
          </a:p>
        </p:txBody>
      </p:sp>
      <p:sp>
        <p:nvSpPr>
          <p:cNvPr id="820244" name="Rectangle 20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3546" y="3301652"/>
            <a:ext cx="1171245" cy="30273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106" y="152400"/>
            <a:ext cx="1417249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103" y="854172"/>
            <a:ext cx="1417252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103" y="1561578"/>
            <a:ext cx="1417252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100" y="2327024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8104" y="49029"/>
            <a:ext cx="7087001" cy="472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8104" y="2200955"/>
            <a:ext cx="5235597" cy="47287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7" y="3050402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8104" y="2911807"/>
            <a:ext cx="7313726" cy="60437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4" y="3767807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1" y="4509990"/>
            <a:ext cx="1417264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55" name="Picture 893954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8104" y="4483662"/>
            <a:ext cx="2361674" cy="2834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8104" y="749474"/>
            <a:ext cx="6916982" cy="4728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3443" y="4923189"/>
            <a:ext cx="6689459" cy="103970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8104" y="3661140"/>
            <a:ext cx="5044395" cy="45342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8104" y="1524000"/>
            <a:ext cx="6633106" cy="37757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865710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615184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Picture 35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338562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Picture 36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823940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Picture 37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061940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9" name="Picture 38" descr="txp_fi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154858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" name="Picture 39" descr="txp_fi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32148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8836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pic>
        <p:nvPicPr>
          <p:cNvPr id="8" name="Picture 7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9149" y="152400"/>
            <a:ext cx="1417252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920" y="721807"/>
            <a:ext cx="8901888" cy="62369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73160" y="147658"/>
            <a:ext cx="2361674" cy="2834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9146" y="2832711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73160" y="2690183"/>
            <a:ext cx="5837537" cy="60415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382" y="4833632"/>
            <a:ext cx="1644019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73160" y="5470690"/>
            <a:ext cx="4004498" cy="39671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73160" y="4695670"/>
            <a:ext cx="5459876" cy="6041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132540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124200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32148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0050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37855&quot;&gt;&lt;property id=&quot;20148&quot; value=&quot;5&quot;/&gt;&lt;property id=&quot;20300&quot; value=&quot;Slide 1&quot;/&gt;&lt;property id=&quot;20307&quot; value=&quot;333&quot;/&gt;&lt;/object&gt;&lt;object type=&quot;3&quot; unique_id=&quot;55095&quot;&gt;&lt;property id=&quot;20148&quot; value=&quot;5&quot;/&gt;&lt;property id=&quot;20300&quot; value=&quot;Slide 2&quot;/&gt;&lt;property id=&quot;20307&quot; value=&quot;503&quot;/&gt;&lt;/object&gt;&lt;object type=&quot;3&quot; unique_id=&quot;55105&quot;&gt;&lt;property id=&quot;20148&quot; value=&quot;5&quot;/&gt;&lt;property id=&quot;20300&quot; value=&quot;Slide 3&quot;/&gt;&lt;property id=&quot;20307&quot; value=&quot;504&quot;/&gt;&lt;/object&gt;&lt;object type=&quot;3&quot; unique_id=&quot;55899&quot;&gt;&lt;property id=&quot;20148&quot; value=&quot;5&quot;/&gt;&lt;property id=&quot;20300&quot; value=&quot;Slide 5&quot;/&gt;&lt;property id=&quot;20307&quot; value=&quot;516&quot;/&gt;&lt;/object&gt;&lt;object type=&quot;3&quot; unique_id=&quot;55900&quot;&gt;&lt;property id=&quot;20148&quot; value=&quot;5&quot;/&gt;&lt;property id=&quot;20300&quot; value=&quot;Slide 6&quot;/&gt;&lt;property id=&quot;20307&quot; value=&quot;517&quot;/&gt;&lt;/object&gt;&lt;object type=&quot;3&quot; unique_id=&quot;55901&quot;&gt;&lt;property id=&quot;20148&quot; value=&quot;5&quot;/&gt;&lt;property id=&quot;20300&quot; value=&quot;Slide 7&quot;/&gt;&lt;property id=&quot;20307&quot; value=&quot;518&quot;/&gt;&lt;/object&gt;&lt;object type=&quot;3&quot; unique_id=&quot;55902&quot;&gt;&lt;property id=&quot;20148&quot; value=&quot;5&quot;/&gt;&lt;property id=&quot;20300&quot; value=&quot;Slide 8&quot;/&gt;&lt;property id=&quot;20307&quot; value=&quot;519&quot;/&gt;&lt;/object&gt;&lt;object type=&quot;3&quot; unique_id=&quot;55903&quot;&gt;&lt;property id=&quot;20148&quot; value=&quot;5&quot;/&gt;&lt;property id=&quot;20300&quot; value=&quot;Slide 9&quot;/&gt;&lt;property id=&quot;20307&quot; value=&quot;520&quot;/&gt;&lt;/object&gt;&lt;object type=&quot;3&quot; unique_id=&quot;55904&quot;&gt;&lt;property id=&quot;20148&quot; value=&quot;5&quot;/&gt;&lt;property id=&quot;20300&quot; value=&quot;Slide 10&quot;/&gt;&lt;property id=&quot;20307&quot; value=&quot;521&quot;/&gt;&lt;/object&gt;&lt;object type=&quot;3&quot; unique_id=&quot;55905&quot;&gt;&lt;property id=&quot;20148&quot; value=&quot;5&quot;/&gt;&lt;property id=&quot;20300&quot; value=&quot;Slide 11&quot;/&gt;&lt;property id=&quot;20307&quot; value=&quot;522&quot;/&gt;&lt;/object&gt;&lt;object type=&quot;3&quot; unique_id=&quot;55906&quot;&gt;&lt;property id=&quot;20148&quot; value=&quot;5&quot;/&gt;&lt;property id=&quot;20300&quot; value=&quot;Slide 12&quot;/&gt;&lt;property id=&quot;20307&quot; value=&quot;523&quot;/&gt;&lt;/object&gt;&lt;object type=&quot;3&quot; unique_id=&quot;56268&quot;&gt;&lt;property id=&quot;20148&quot; value=&quot;5&quot;/&gt;&lt;property id=&quot;20300&quot; value=&quot;Slide 4&quot;/&gt;&lt;property id=&quot;20307&quot; value=&quot;528&quot;/&gt;&lt;/object&gt;&lt;object type=&quot;3&quot; unique_id=&quot;56845&quot;&gt;&lt;property id=&quot;20148&quot; value=&quot;5&quot;/&gt;&lt;property id=&quot;20300&quot; value=&quot;Slide 15&quot;/&gt;&lt;property id=&quot;20307&quot; value=&quot;529&quot;/&gt;&lt;/object&gt;&lt;object type=&quot;3&quot; unique_id=&quot;56951&quot;&gt;&lt;property id=&quot;20148&quot; value=&quot;5&quot;/&gt;&lt;property id=&quot;20300&quot; value=&quot;Slide 13&quot;/&gt;&lt;property id=&quot;20307&quot; value=&quot;530&quot;/&gt;&lt;/object&gt;&lt;object type=&quot;3&quot; unique_id=&quot;56952&quot;&gt;&lt;property id=&quot;20148&quot; value=&quot;5&quot;/&gt;&lt;property id=&quot;20300&quot; value=&quot;Slide 16&quot;/&gt;&lt;property id=&quot;20307&quot; value=&quot;531&quot;/&gt;&lt;/object&gt;&lt;object type=&quot;3&quot; unique_id=&quot;56953&quot;&gt;&lt;property id=&quot;20148&quot; value=&quot;5&quot;/&gt;&lt;property id=&quot;20300&quot; value=&quot;Slide 17&quot;/&gt;&lt;property id=&quot;20307&quot; value=&quot;532&quot;/&gt;&lt;/object&gt;&lt;object type=&quot;3&quot; unique_id=&quot;56954&quot;&gt;&lt;property id=&quot;20148&quot; value=&quot;5&quot;/&gt;&lt;property id=&quot;20300&quot; value=&quot;Slide 18&quot;/&gt;&lt;property id=&quot;20307&quot; value=&quot;533&quot;/&gt;&lt;/object&gt;&lt;object type=&quot;3&quot; unique_id=&quot;56974&quot;&gt;&lt;property id=&quot;20148&quot; value=&quot;5&quot;/&gt;&lt;property id=&quot;20300&quot; value=&quot;Slide 14&quot;/&gt;&lt;property id=&quot;20307&quot; value=&quot;534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h(x)=e^{2(\ln x)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7"/>
  <p:tag name="PICTUREFILESIZE" val="2370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9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82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alpha(x)=\ln\left(3\pi^2+4\pi+8\right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7"/>
  <p:tag name="PICTUREFILESIZE" val="3216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90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95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90-7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2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5"/>
  <p:tag name="PICTUREFILESIZE" val="1029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y=\log_{2}(|2x^3+x-5|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6"/>
  <p:tag name="PICTUREFILESIZE" val="2945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displaystyle{z=\ln\left(\left|&#10;\frac{(x^2+4)^5(x-3)^2}{(2x-6)^7(5x^3-2)^9(e^{2x})}&#10;\right|\right)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4"/>
  <p:tag name="PICTUREFILESIZE" val="5130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Q(r)=\sqrt[4]{\ln r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7"/>
  <p:tag name="PICTUREFILESIZE" val="2274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g(x)=1+[\cot(\ln x)]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1"/>
  <p:tag name="PICTUREFILESIZE" val="2799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90-8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704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F(t)=\ln\left(\left|2t^5e^{-4t}+3t^2e^{-4t}-5te^{-4t}+6e^{-4t}\right|\right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1"/>
  <p:tag name="PICTUREFILESIZE" val="3706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5"/>
  <p:tag name="PICTUREFILESIZE" val="1029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90-9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6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u=2t^5\log_3\left(\sqrt[5]{t}\right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9"/>
  <p:tag name="PICTUREFILESIZE" val="2867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90-10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58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$f'(x)$ and $f''(x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2"/>
  <p:tag name="PICTUREFILESIZE" val="1828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f(x)=\left[x^2\right]\left[\ln(3x^2-1)\right]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9"/>
  <p:tag name="PICTUREFILESIZE" val="25637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9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8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9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9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6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9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82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f(x)=\ln(|2x^3+x-5|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5"/>
  <p:tag name="PICTUREFILESIZE" val="30094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0" cap="flat" cmpd="sng" algn="ctr">
          <a:solidFill>
            <a:srgbClr val="FF6600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25400" cap="flat" cmpd="sng" algn="ctr">
          <a:solidFill>
            <a:srgbClr val="FF6600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11166</TotalTime>
  <Words>9</Words>
  <Application>Microsoft Office PowerPoint</Application>
  <PresentationFormat>On-screen Show (4:3)</PresentationFormat>
  <Paragraphs>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Scot R Adams</cp:lastModifiedBy>
  <cp:revision>1384</cp:revision>
  <dcterms:created xsi:type="dcterms:W3CDTF">2008-09-20T13:47:00Z</dcterms:created>
  <dcterms:modified xsi:type="dcterms:W3CDTF">2013-10-15T17:57:30Z</dcterms:modified>
</cp:coreProperties>
</file>