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3" r:id="rId2"/>
    <p:sldId id="334" r:id="rId3"/>
    <p:sldId id="342" r:id="rId4"/>
    <p:sldId id="343" r:id="rId5"/>
    <p:sldId id="341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1" autoAdjust="0"/>
    <p:restoredTop sz="99828" autoAdjust="0"/>
  </p:normalViewPr>
  <p:slideViewPr>
    <p:cSldViewPr>
      <p:cViewPr varScale="1">
        <p:scale>
          <a:sx n="78" d="100"/>
          <a:sy n="78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8D68048-8F7B-4600-A47B-CF103D6AD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1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79F53-6D27-48E2-A474-ED51D0C077E9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772BC-AB84-4CAE-BDA3-0C531E492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3AB79-E5FB-4672-A81E-A2FC7E11D8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0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48C56-E63C-4F6F-9055-4DA1D7BCFB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4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28F51-B207-435F-A594-51F30D6CE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1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4BEAF-A0DF-45F6-9767-7D736F1C10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6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33C92-CC84-4A79-B65B-FC49AE1CD6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7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66A90-4E6C-4292-A22C-FE47A25211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9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3B09B-7D2A-40F2-8FD4-C3713CD77D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3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1C4CA-FDFC-4EF9-AF1C-16E368912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0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A5DA7-824B-4C02-95BA-1F1B3C5CFB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8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69F5D-3832-4BCD-BFAE-2E57AE8D32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6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9FA345-327B-4629-98A2-ACCB04A90A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5.png"/><Relationship Id="rId3" Type="http://schemas.openxmlformats.org/officeDocument/2006/relationships/tags" Target="../tags/tag6.xml"/><Relationship Id="rId21" Type="http://schemas.openxmlformats.org/officeDocument/2006/relationships/image" Target="../media/image8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4.png"/><Relationship Id="rId2" Type="http://schemas.openxmlformats.org/officeDocument/2006/relationships/tags" Target="../tags/tag5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2.png"/><Relationship Id="rId23" Type="http://schemas.openxmlformats.org/officeDocument/2006/relationships/image" Target="../media/image1.png"/><Relationship Id="rId10" Type="http://schemas.openxmlformats.org/officeDocument/2006/relationships/tags" Target="../tags/tag13.xml"/><Relationship Id="rId19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image" Target="../media/image10.png"/><Relationship Id="rId26" Type="http://schemas.openxmlformats.org/officeDocument/2006/relationships/image" Target="../media/image18.png"/><Relationship Id="rId3" Type="http://schemas.openxmlformats.org/officeDocument/2006/relationships/tags" Target="../tags/tag19.xml"/><Relationship Id="rId21" Type="http://schemas.openxmlformats.org/officeDocument/2006/relationships/image" Target="../media/image13.png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17.png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image" Target="../media/image12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image" Target="../media/image16.png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image" Target="../media/image15.png"/><Relationship Id="rId28" Type="http://schemas.openxmlformats.org/officeDocument/2006/relationships/image" Target="../media/image1.png"/><Relationship Id="rId10" Type="http://schemas.openxmlformats.org/officeDocument/2006/relationships/tags" Target="../tags/tag26.xml"/><Relationship Id="rId19" Type="http://schemas.openxmlformats.org/officeDocument/2006/relationships/image" Target="../media/image11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image" Target="../media/image14.png"/><Relationship Id="rId27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image" Target="../media/image21.png"/><Relationship Id="rId18" Type="http://schemas.openxmlformats.org/officeDocument/2006/relationships/image" Target="../media/image1.png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tags" Target="../tags/tag34.xml"/><Relationship Id="rId16" Type="http://schemas.openxmlformats.org/officeDocument/2006/relationships/image" Target="../media/image24.png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15" Type="http://schemas.openxmlformats.org/officeDocument/2006/relationships/image" Target="../media/image23.png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image" Target="../media/image29.png"/><Relationship Id="rId3" Type="http://schemas.openxmlformats.org/officeDocument/2006/relationships/tags" Target="../tags/tag45.xml"/><Relationship Id="rId21" Type="http://schemas.openxmlformats.org/officeDocument/2006/relationships/image" Target="../media/image32.png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image" Target="../media/image28.png"/><Relationship Id="rId2" Type="http://schemas.openxmlformats.org/officeDocument/2006/relationships/tags" Target="../tags/tag44.xml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5" Type="http://schemas.openxmlformats.org/officeDocument/2006/relationships/image" Target="../media/image26.png"/><Relationship Id="rId23" Type="http://schemas.openxmlformats.org/officeDocument/2006/relationships/image" Target="../media/image1.png"/><Relationship Id="rId10" Type="http://schemas.openxmlformats.org/officeDocument/2006/relationships/tags" Target="../tags/tag52.xml"/><Relationship Id="rId19" Type="http://schemas.openxmlformats.org/officeDocument/2006/relationships/image" Target="../media/image30.png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DBFE-EC00-48F0-A2A9-ADF298AAF76D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Indeterminate </a:t>
            </a:r>
            <a:r>
              <a:rPr lang="en-US" sz="2400" dirty="0" smtClean="0"/>
              <a:t>forms</a:t>
            </a:r>
            <a:endParaRPr lang="en-US" sz="2400" dirty="0"/>
          </a:p>
        </p:txBody>
      </p:sp>
      <p:sp>
        <p:nvSpPr>
          <p:cNvPr id="820257" name="Rectangle 33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267" y="3931037"/>
            <a:ext cx="5592251" cy="8695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267" y="5817295"/>
            <a:ext cx="5271449" cy="8695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082" y="1906883"/>
            <a:ext cx="4308861" cy="10012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9" y="30109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6" y="2249073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3" y="4200221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6086541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082" y="37578"/>
            <a:ext cx="5592629" cy="8695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8460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4189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6504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9580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476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829" y="5954283"/>
            <a:ext cx="4779914" cy="6608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12" y="37625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6" y="3165507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6093342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3" y="4627769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9" y="1774994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829" y="4295669"/>
            <a:ext cx="3986015" cy="10007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644" y="16062"/>
            <a:ext cx="4610369" cy="10202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829" y="2831032"/>
            <a:ext cx="4327335" cy="10010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3644" y="1439129"/>
            <a:ext cx="5498349" cy="10010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5976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04945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45457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7580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1788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279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029" y="3170602"/>
            <a:ext cx="1644022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" name="Picture 1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312" y="2819400"/>
            <a:ext cx="5024973" cy="9068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312" y="5627029"/>
            <a:ext cx="5024993" cy="9261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026" y="5980647"/>
            <a:ext cx="1644025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018" y="361236"/>
            <a:ext cx="1644033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4312" y="243473"/>
            <a:ext cx="5006227" cy="7174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264549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45052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4193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470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82" y="3408367"/>
            <a:ext cx="1644043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94" y="2001262"/>
            <a:ext cx="1644031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8181" y="1767376"/>
            <a:ext cx="6539936" cy="6996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79" y="5257800"/>
            <a:ext cx="1644046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4643" y="5543255"/>
            <a:ext cx="7200317" cy="7370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1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97" y="402347"/>
            <a:ext cx="1644028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8181" y="37578"/>
            <a:ext cx="4705761" cy="10205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3713167"/>
            <a:ext cx="7710560" cy="6803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8684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27347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55415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69659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45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60327&quot;&gt;&lt;property id=&quot;20148&quot; value=&quot;5&quot;/&gt;&lt;property id=&quot;20300&quot; value=&quot;Slide 2&quot;/&gt;&lt;property id=&quot;20307&quot; value=&quot;570&quot;/&gt;&lt;/object&gt;&lt;object type=&quot;3&quot; unique_id=&quot;61226&quot;&gt;&lt;property id=&quot;20148&quot; value=&quot;5&quot;/&gt;&lt;property id=&quot;20300&quot; value=&quot;Slide 41&quot;/&gt;&lt;property id=&quot;20307&quot; value=&quot;597&quot;/&gt;&lt;/object&gt;&lt;object type=&quot;3&quot; unique_id=&quot;61670&quot;&gt;&lt;property id=&quot;20148&quot; value=&quot;5&quot;/&gt;&lt;property id=&quot;20300&quot; value=&quot;Slide 22&quot;/&gt;&lt;property id=&quot;20307&quot; value=&quot;599&quot;/&gt;&lt;/object&gt;&lt;object type=&quot;3&quot; unique_id=&quot;61990&quot;&gt;&lt;property id=&quot;20148&quot; value=&quot;5&quot;/&gt;&lt;property id=&quot;20300&quot; value=&quot;Slide 42&quot;/&gt;&lt;property id=&quot;20307&quot; value=&quot;600&quot;/&gt;&lt;/object&gt;&lt;object type=&quot;3&quot; unique_id=&quot;61991&quot;&gt;&lt;property id=&quot;20148&quot; value=&quot;5&quot;/&gt;&lt;property id=&quot;20300&quot; value=&quot;Slide 43&quot;/&gt;&lt;property id=&quot;20307&quot; value=&quot;601&quot;/&gt;&lt;/object&gt;&lt;object type=&quot;3&quot; unique_id=&quot;61992&quot;&gt;&lt;property id=&quot;20148&quot; value=&quot;5&quot;/&gt;&lt;property id=&quot;20300&quot; value=&quot;Slide 44&quot;/&gt;&lt;property id=&quot;20307&quot; value=&quot;602&quot;/&gt;&lt;/object&gt;&lt;object type=&quot;3&quot; unique_id=&quot;61993&quot;&gt;&lt;property id=&quot;20148&quot; value=&quot;5&quot;/&gt;&lt;property id=&quot;20300&quot; value=&quot;Slide 45&quot;/&gt;&lt;property id=&quot;20307&quot; value=&quot;607&quot;/&gt;&lt;/object&gt;&lt;object type=&quot;3&quot; unique_id=&quot;61994&quot;&gt;&lt;property id=&quot;20148&quot; value=&quot;5&quot;/&gt;&lt;property id=&quot;20300&quot; value=&quot;Slide 46&quot;/&gt;&lt;property id=&quot;20307&quot; value=&quot;603&quot;/&gt;&lt;/object&gt;&lt;object type=&quot;3&quot; unique_id=&quot;61995&quot;&gt;&lt;property id=&quot;20148&quot; value=&quot;5&quot;/&gt;&lt;property id=&quot;20300&quot; value=&quot;Slide 47&quot;/&gt;&lt;property id=&quot;20307&quot; value=&quot;604&quot;/&gt;&lt;/object&gt;&lt;object type=&quot;3&quot; unique_id=&quot;61996&quot;&gt;&lt;property id=&quot;20148&quot; value=&quot;5&quot;/&gt;&lt;property id=&quot;20300&quot; value=&quot;Slide 48&quot;/&gt;&lt;property id=&quot;20307&quot; value=&quot;605&quot;/&gt;&lt;/object&gt;&lt;object type=&quot;3&quot; unique_id=&quot;61997&quot;&gt;&lt;property id=&quot;20148&quot; value=&quot;5&quot;/&gt;&lt;property id=&quot;20300&quot; value=&quot;Slide 49&quot;/&gt;&lt;property id=&quot;20307&quot; value=&quot;606&quot;/&gt;&lt;/object&gt;&lt;object type=&quot;3&quot; unique_id=&quot;62165&quot;&gt;&lt;property id=&quot;20148&quot; value=&quot;5&quot;/&gt;&lt;property id=&quot;20300&quot; value=&quot;Slide 3&quot;/&gt;&lt;property id=&quot;20307&quot; value=&quot;612&quot;/&gt;&lt;/object&gt;&lt;object type=&quot;3&quot; unique_id=&quot;62166&quot;&gt;&lt;property id=&quot;20148&quot; value=&quot;5&quot;/&gt;&lt;property id=&quot;20300&quot; value=&quot;Slide 4&quot;/&gt;&lt;property id=&quot;20307&quot; value=&quot;613&quot;/&gt;&lt;/object&gt;&lt;object type=&quot;3&quot; unique_id=&quot;62330&quot;&gt;&lt;property id=&quot;20148&quot; value=&quot;5&quot;/&gt;&lt;property id=&quot;20300&quot; value=&quot;Slide 5&quot;/&gt;&lt;property id=&quot;20307&quot; value=&quot;614&quot;/&gt;&lt;/object&gt;&lt;object type=&quot;3&quot; unique_id=&quot;62331&quot;&gt;&lt;property id=&quot;20148&quot; value=&quot;5&quot;/&gt;&lt;property id=&quot;20300&quot; value=&quot;Slide 6&quot;/&gt;&lt;property id=&quot;20307&quot; value=&quot;615&quot;/&gt;&lt;/object&gt;&lt;object type=&quot;3&quot; unique_id=&quot;62332&quot;&gt;&lt;property id=&quot;20148&quot; value=&quot;5&quot;/&gt;&lt;property id=&quot;20300&quot; value=&quot;Slide 9&quot;/&gt;&lt;property id=&quot;20307&quot; value=&quot;616&quot;/&gt;&lt;/object&gt;&lt;object type=&quot;3&quot; unique_id=&quot;62333&quot;&gt;&lt;property id=&quot;20148&quot; value=&quot;5&quot;/&gt;&lt;property id=&quot;20300&quot; value=&quot;Slide 11&quot;/&gt;&lt;property id=&quot;20307&quot; value=&quot;617&quot;/&gt;&lt;/object&gt;&lt;object type=&quot;3&quot; unique_id=&quot;62584&quot;&gt;&lt;property id=&quot;20148&quot; value=&quot;5&quot;/&gt;&lt;property id=&quot;20300&quot; value=&quot;Slide 7&quot;/&gt;&lt;property id=&quot;20307&quot; value=&quot;618&quot;/&gt;&lt;/object&gt;&lt;object type=&quot;3&quot; unique_id=&quot;62585&quot;&gt;&lt;property id=&quot;20148&quot; value=&quot;5&quot;/&gt;&lt;property id=&quot;20300&quot; value=&quot;Slide 8&quot;/&gt;&lt;property id=&quot;20307&quot; value=&quot;619&quot;/&gt;&lt;/object&gt;&lt;object type=&quot;3&quot; unique_id=&quot;62667&quot;&gt;&lt;property id=&quot;20148&quot; value=&quot;5&quot;/&gt;&lt;property id=&quot;20300&quot; value=&quot;Slide 10&quot;/&gt;&lt;property id=&quot;20307&quot; value=&quot;620&quot;/&gt;&lt;/object&gt;&lt;object type=&quot;3&quot; unique_id=&quot;62724&quot;&gt;&lt;property id=&quot;20148&quot; value=&quot;5&quot;/&gt;&lt;property id=&quot;20300&quot; value=&quot;Slide 12&quot;/&gt;&lt;property id=&quot;20307&quot; value=&quot;621&quot;/&gt;&lt;/object&gt;&lt;object type=&quot;3&quot; unique_id=&quot;62725&quot;&gt;&lt;property id=&quot;20148&quot; value=&quot;5&quot;/&gt;&lt;property id=&quot;20300&quot; value=&quot;Slide 13&quot;/&gt;&lt;property id=&quot;20307&quot; value=&quot;622&quot;/&gt;&lt;/object&gt;&lt;object type=&quot;3&quot; unique_id=&quot;62906&quot;&gt;&lt;property id=&quot;20148&quot; value=&quot;5&quot;/&gt;&lt;property id=&quot;20300&quot; value=&quot;Slide 14&quot;/&gt;&lt;property id=&quot;20307&quot; value=&quot;623&quot;/&gt;&lt;/object&gt;&lt;object type=&quot;3&quot; unique_id=&quot;64043&quot;&gt;&lt;property id=&quot;20148&quot; value=&quot;5&quot;/&gt;&lt;property id=&quot;20300&quot; value=&quot;Slide 28&quot;/&gt;&lt;property id=&quot;20307&quot; value=&quot;627&quot;/&gt;&lt;/object&gt;&lt;object type=&quot;3&quot; unique_id=&quot;64044&quot;&gt;&lt;property id=&quot;20148&quot; value=&quot;5&quot;/&gt;&lt;property id=&quot;20300&quot; value=&quot;Slide 32&quot;/&gt;&lt;property id=&quot;20307&quot; value=&quot;628&quot;/&gt;&lt;/object&gt;&lt;object type=&quot;3&quot; unique_id=&quot;64045&quot;&gt;&lt;property id=&quot;20148&quot; value=&quot;5&quot;/&gt;&lt;property id=&quot;20300&quot; value=&quot;Slide 34&quot;/&gt;&lt;property id=&quot;20307&quot; value=&quot;629&quot;/&gt;&lt;/object&gt;&lt;object type=&quot;3&quot; unique_id=&quot;64046&quot;&gt;&lt;property id=&quot;20148&quot; value=&quot;5&quot;/&gt;&lt;property id=&quot;20300&quot; value=&quot;Slide 36&quot;/&gt;&lt;property id=&quot;20307&quot; value=&quot;630&quot;/&gt;&lt;/object&gt;&lt;object type=&quot;3&quot; unique_id=&quot;64200&quot;&gt;&lt;property id=&quot;20148&quot; value=&quot;5&quot;/&gt;&lt;property id=&quot;20300&quot; value=&quot;Slide 33&quot;/&gt;&lt;property id=&quot;20307&quot; value=&quot;631&quot;/&gt;&lt;/object&gt;&lt;object type=&quot;3&quot; unique_id=&quot;64442&quot;&gt;&lt;property id=&quot;20148&quot; value=&quot;5&quot;/&gt;&lt;property id=&quot;20300&quot; value=&quot;Slide 15&quot;/&gt;&lt;property id=&quot;20307&quot; value=&quot;635&quot;/&gt;&lt;/object&gt;&lt;object type=&quot;3&quot; unique_id=&quot;64443&quot;&gt;&lt;property id=&quot;20148&quot; value=&quot;5&quot;/&gt;&lt;property id=&quot;20300&quot; value=&quot;Slide 16&quot;/&gt;&lt;property id=&quot;20307&quot; value=&quot;637&quot;/&gt;&lt;/object&gt;&lt;object type=&quot;3&quot; unique_id=&quot;64444&quot;&gt;&lt;property id=&quot;20148&quot; value=&quot;5&quot;/&gt;&lt;property id=&quot;20300&quot; value=&quot;Slide 17&quot;/&gt;&lt;property id=&quot;20307&quot; value=&quot;634&quot;/&gt;&lt;/object&gt;&lt;object type=&quot;3&quot; unique_id=&quot;64445&quot;&gt;&lt;property id=&quot;20148&quot; value=&quot;5&quot;/&gt;&lt;property id=&quot;20300&quot; value=&quot;Slide 18&quot;/&gt;&lt;property id=&quot;20307&quot; value=&quot;633&quot;/&gt;&lt;/object&gt;&lt;object type=&quot;3&quot; unique_id=&quot;64446&quot;&gt;&lt;property id=&quot;20148&quot; value=&quot;5&quot;/&gt;&lt;property id=&quot;20300&quot; value=&quot;Slide 19&quot;/&gt;&lt;property id=&quot;20307&quot; value=&quot;638&quot;/&gt;&lt;/object&gt;&lt;object type=&quot;3&quot; unique_id=&quot;64628&quot;&gt;&lt;property id=&quot;20148&quot; value=&quot;5&quot;/&gt;&lt;property id=&quot;20300&quot; value=&quot;Slide 21&quot;/&gt;&lt;property id=&quot;20307&quot; value=&quot;639&quot;/&gt;&lt;/object&gt;&lt;object type=&quot;3&quot; unique_id=&quot;65028&quot;&gt;&lt;property id=&quot;20148&quot; value=&quot;5&quot;/&gt;&lt;property id=&quot;20300&quot; value=&quot;Slide 20&quot;/&gt;&lt;property id=&quot;20307&quot; value=&quot;640&quot;/&gt;&lt;/object&gt;&lt;object type=&quot;3&quot; unique_id=&quot;65497&quot;&gt;&lt;property id=&quot;20148&quot; value=&quot;5&quot;/&gt;&lt;property id=&quot;20300&quot; value=&quot;Slide 25&quot;/&gt;&lt;property id=&quot;20307&quot; value=&quot;642&quot;/&gt;&lt;/object&gt;&lt;object type=&quot;3&quot; unique_id=&quot;65860&quot;&gt;&lt;property id=&quot;20148&quot; value=&quot;5&quot;/&gt;&lt;property id=&quot;20300&quot; value=&quot;Slide 35&quot;/&gt;&lt;property id=&quot;20307&quot; value=&quot;645&quot;/&gt;&lt;/object&gt;&lt;object type=&quot;3&quot; unique_id=&quot;66321&quot;&gt;&lt;property id=&quot;20148&quot; value=&quot;5&quot;/&gt;&lt;property id=&quot;20300&quot; value=&quot;Slide 38&quot;/&gt;&lt;property id=&quot;20307&quot; value=&quot;646&quot;/&gt;&lt;/object&gt;&lt;object type=&quot;3&quot; unique_id=&quot;66510&quot;&gt;&lt;property id=&quot;20148&quot; value=&quot;5&quot;/&gt;&lt;property id=&quot;20300&quot; value=&quot;Slide 37&quot;/&gt;&lt;property id=&quot;20307&quot; value=&quot;647&quot;/&gt;&lt;/object&gt;&lt;object type=&quot;3&quot; unique_id=&quot;67231&quot;&gt;&lt;property id=&quot;20148&quot; value=&quot;5&quot;/&gt;&lt;property id=&quot;20300&quot; value=&quot;Slide 39&quot;/&gt;&lt;property id=&quot;20307&quot; value=&quot;648&quot;/&gt;&lt;/object&gt;&lt;object type=&quot;3&quot; unique_id=&quot;67232&quot;&gt;&lt;property id=&quot;20148&quot; value=&quot;5&quot;/&gt;&lt;property id=&quot;20300&quot; value=&quot;Slide 40&quot;/&gt;&lt;property id=&quot;20307&quot; value=&quot;649&quot;/&gt;&lt;/object&gt;&lt;object type=&quot;3&quot; unique_id=&quot;67283&quot;&gt;&lt;property id=&quot;20148&quot; value=&quot;5&quot;/&gt;&lt;property id=&quot;20300&quot; value=&quot;Slide 50&quot;/&gt;&lt;property id=&quot;20307&quot; value=&quot;650&quot;/&gt;&lt;/object&gt;&lt;object type=&quot;3&quot; unique_id=&quot;67478&quot;&gt;&lt;property id=&quot;20148&quot; value=&quot;5&quot;/&gt;&lt;property id=&quot;20300&quot; value=&quot;Slide 26&quot;/&gt;&lt;property id=&quot;20307&quot; value=&quot;653&quot;/&gt;&lt;/object&gt;&lt;object type=&quot;3&quot; unique_id=&quot;67479&quot;&gt;&lt;property id=&quot;20148&quot; value=&quot;5&quot;/&gt;&lt;property id=&quot;20300&quot; value=&quot;Slide 27&quot;/&gt;&lt;property id=&quot;20307&quot; value=&quot;654&quot;/&gt;&lt;/object&gt;&lt;object type=&quot;3&quot; unique_id=&quot;67825&quot;&gt;&lt;property id=&quot;20148&quot; value=&quot;5&quot;/&gt;&lt;property id=&quot;20300&quot; value=&quot;Slide 23&quot;/&gt;&lt;property id=&quot;20307&quot; value=&quot;655&quot;/&gt;&lt;/object&gt;&lt;object type=&quot;3&quot; unique_id=&quot;67970&quot;&gt;&lt;property id=&quot;20148&quot; value=&quot;5&quot;/&gt;&lt;property id=&quot;20300&quot; value=&quot;Slide 24&quot;/&gt;&lt;property id=&quot;20307&quot; value=&quot;656&quot;/&gt;&lt;/object&gt;&lt;object type=&quot;3&quot; unique_id=&quot;69229&quot;&gt;&lt;property id=&quot;20148&quot; value=&quot;5&quot;/&gt;&lt;property id=&quot;20300&quot; value=&quot;Slide 29&quot;/&gt;&lt;property id=&quot;20307&quot; value=&quot;659&quot;/&gt;&lt;/object&gt;&lt;object type=&quot;3&quot; unique_id=&quot;69542&quot;&gt;&lt;property id=&quot;20148&quot; value=&quot;5&quot;/&gt;&lt;property id=&quot;20300&quot; value=&quot;Slide 30&quot;/&gt;&lt;property id=&quot;20307&quot; value=&quot;660&quot;/&gt;&lt;/object&gt;&lt;object type=&quot;3&quot; unique_id=&quot;69702&quot;&gt;&lt;property id=&quot;20148&quot; value=&quot;5&quot;/&gt;&lt;property id=&quot;20300&quot; value=&quot;Slide 31&quot;/&gt;&lt;property id=&quot;20307&quot; value=&quot;66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0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-2}\left[\frac{3x+6}{x^2+6x+8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3507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-\infty}\,\,\left[x^{100}e^x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3"/>
  <p:tag name="PICTUREFILESIZE" val="2530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9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4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1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4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0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left[\frac{e^x}{x^{101}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1"/>
  <p:tag name="PICTUREFILESIZE" val="2836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2}\left[\frac{e^{2x}-e^4}{x-2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4"/>
  <p:tag name="PICTUREFILESIZE" val="3042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\infty}\left[\frac{e^x}{x^{1000}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9"/>
  <p:tag name="PICTUREFILESIZE" val="2921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\infty}\left[\frac{e^x}{x^3+2x+5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1"/>
  <p:tag name="PICTUREFILESIZE" val="3407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82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e^{4x}-1-4x}{x^2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6"/>
  <p:tag name="PICTUREFILESIZE" val="259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e^{4x}-1-4x}{\sin^2x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6"/>
  <p:tag name="PICTUREFILESIZE" val="2851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4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8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^+}\,\,\left[\sqrt[9]{x}\right]\left[\ln x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5"/>
  <p:tag name="PICTUREFILESIZE" val="289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3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2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\infty}\sqrt{9x^2+2x-7}-3x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2931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0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^+}(5x+6x^3+999x^7)^{1/x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1"/>
  <p:tag name="PICTUREFILESIZE" val="3387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3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-1}\left[\frac{4x+4}{x^2+3x+2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3391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}\left[\frac{(\ln x)^2}{e^{x-1}-x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9"/>
  <p:tag name="PICTUREFILESIZE" val="3388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(1+5x+6x^3+999x^7)^{1/x}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8"/>
  <p:tag name="PICTUREFILESIZE" val="3489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2}\left[\frac{5x-7}{x^2-4x+4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9"/>
  <p:tag name="PICTUREFILESIZE" val="3182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}\left[\frac{x^5-1}{x^9-1}\right]}$.&#10;\end{document}&#10;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8"/>
  <p:tag name="PICTUREFILESIZE" val="296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9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2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8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16022</TotalTime>
  <Words>9</Words>
  <Application>Microsoft Office PowerPoint</Application>
  <PresentationFormat>On-screen Show (4:3)</PresentationFormat>
  <Paragraphs>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1824</cp:revision>
  <dcterms:created xsi:type="dcterms:W3CDTF">2008-09-20T13:47:00Z</dcterms:created>
  <dcterms:modified xsi:type="dcterms:W3CDTF">2013-10-15T17:57:25Z</dcterms:modified>
</cp:coreProperties>
</file>