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3" r:id="rId2"/>
    <p:sldId id="334" r:id="rId3"/>
    <p:sldId id="342" r:id="rId4"/>
    <p:sldId id="336" r:id="rId5"/>
    <p:sldId id="344" r:id="rId6"/>
    <p:sldId id="345" r:id="rId7"/>
    <p:sldId id="346" r:id="rId8"/>
    <p:sldId id="348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2" autoAdjust="0"/>
    <p:restoredTop sz="99811" autoAdjust="0"/>
  </p:normalViewPr>
  <p:slideViewPr>
    <p:cSldViewPr>
      <p:cViewPr varScale="1">
        <p:scale>
          <a:sx n="78" d="100"/>
          <a:sy n="78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8DB1E1BE-731E-4F1E-B1D2-E004703AB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26C2A-D7A5-4A31-B091-D54F61849AE4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C45D-45A8-48E1-AC7B-30D477E42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68FC0-6442-44DD-8321-A2FE8444D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358F-1119-4A3D-A035-95479A53B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2305-290C-48B5-9DF9-B6D29F3EB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AC17-FED2-46CE-A2E5-621FA3821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B998-2785-41DB-B1A6-68FDDC39E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AE08-508C-4C52-8F31-5E01C6E6E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6F6E9-7EBA-4444-BD1A-577B37AE9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5DB-F5D1-4DF5-8659-9E3B3C8A4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DA8C-6F88-49B6-9C1E-842CFE1A8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1954-FB9C-46F9-91A8-3D4B7BB13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FBD05F-F928-4D16-A03C-82F3A75087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7.png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34" Type="http://schemas.openxmlformats.org/officeDocument/2006/relationships/image" Target="../media/image16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6.png"/><Relationship Id="rId33" Type="http://schemas.openxmlformats.org/officeDocument/2006/relationships/image" Target="../media/image15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9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1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21.png"/><Relationship Id="rId3" Type="http://schemas.openxmlformats.org/officeDocument/2006/relationships/tags" Target="../tags/tag44.xml"/><Relationship Id="rId21" Type="http://schemas.openxmlformats.org/officeDocument/2006/relationships/image" Target="../media/image24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3.png"/><Relationship Id="rId2" Type="http://schemas.openxmlformats.org/officeDocument/2006/relationships/tags" Target="../tags/tag43.xml"/><Relationship Id="rId16" Type="http://schemas.openxmlformats.org/officeDocument/2006/relationships/image" Target="../media/image4.png"/><Relationship Id="rId20" Type="http://schemas.openxmlformats.org/officeDocument/2006/relationships/image" Target="../media/image2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20.png"/><Relationship Id="rId10" Type="http://schemas.openxmlformats.org/officeDocument/2006/relationships/tags" Target="../tags/tag51.xml"/><Relationship Id="rId19" Type="http://schemas.openxmlformats.org/officeDocument/2006/relationships/image" Target="../media/image22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0.png"/><Relationship Id="rId3" Type="http://schemas.openxmlformats.org/officeDocument/2006/relationships/tags" Target="../tags/tag57.xml"/><Relationship Id="rId21" Type="http://schemas.openxmlformats.org/officeDocument/2006/relationships/image" Target="../media/image21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29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image" Target="../media/image3.png"/><Relationship Id="rId29" Type="http://schemas.openxmlformats.org/officeDocument/2006/relationships/image" Target="../media/image1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28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64.xml"/><Relationship Id="rId19" Type="http://schemas.openxmlformats.org/officeDocument/2006/relationships/image" Target="../media/image25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21.png"/><Relationship Id="rId3" Type="http://schemas.openxmlformats.org/officeDocument/2006/relationships/tags" Target="../tags/tag74.xml"/><Relationship Id="rId21" Type="http://schemas.openxmlformats.org/officeDocument/2006/relationships/image" Target="../media/image37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3.png"/><Relationship Id="rId2" Type="http://schemas.openxmlformats.org/officeDocument/2006/relationships/tags" Target="../tags/tag73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image" Target="../media/image33.png"/><Relationship Id="rId10" Type="http://schemas.openxmlformats.org/officeDocument/2006/relationships/tags" Target="../tags/tag81.xml"/><Relationship Id="rId19" Type="http://schemas.openxmlformats.org/officeDocument/2006/relationships/image" Target="../media/image35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42.png"/><Relationship Id="rId3" Type="http://schemas.openxmlformats.org/officeDocument/2006/relationships/tags" Target="../tags/tag87.xml"/><Relationship Id="rId21" Type="http://schemas.openxmlformats.org/officeDocument/2006/relationships/image" Target="../media/image39.png"/><Relationship Id="rId34" Type="http://schemas.openxmlformats.org/officeDocument/2006/relationships/image" Target="../media/image50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image" Target="../media/image38.png"/><Relationship Id="rId29" Type="http://schemas.openxmlformats.org/officeDocument/2006/relationships/image" Target="../media/image45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7.png"/><Relationship Id="rId32" Type="http://schemas.openxmlformats.org/officeDocument/2006/relationships/image" Target="../media/image48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40.png"/><Relationship Id="rId28" Type="http://schemas.openxmlformats.org/officeDocument/2006/relationships/image" Target="../media/image44.png"/><Relationship Id="rId36" Type="http://schemas.openxmlformats.org/officeDocument/2006/relationships/image" Target="../media/image1.png"/><Relationship Id="rId10" Type="http://schemas.openxmlformats.org/officeDocument/2006/relationships/tags" Target="../tags/tag9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7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5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7.png"/><Relationship Id="rId3" Type="http://schemas.openxmlformats.org/officeDocument/2006/relationships/tags" Target="../tags/tag105.xml"/><Relationship Id="rId21" Type="http://schemas.openxmlformats.org/officeDocument/2006/relationships/image" Target="../media/image5.png"/><Relationship Id="rId34" Type="http://schemas.openxmlformats.org/officeDocument/2006/relationships/image" Target="../media/image60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56.png"/><Relationship Id="rId33" Type="http://schemas.openxmlformats.org/officeDocument/2006/relationships/image" Target="../media/image59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53.png"/><Relationship Id="rId29" Type="http://schemas.openxmlformats.org/officeDocument/2006/relationships/image" Target="../media/image46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55.png"/><Relationship Id="rId32" Type="http://schemas.openxmlformats.org/officeDocument/2006/relationships/image" Target="../media/image49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7.png"/><Relationship Id="rId28" Type="http://schemas.openxmlformats.org/officeDocument/2006/relationships/image" Target="../media/image45.png"/><Relationship Id="rId10" Type="http://schemas.openxmlformats.org/officeDocument/2006/relationships/tags" Target="../tags/tag112.xml"/><Relationship Id="rId19" Type="http://schemas.openxmlformats.org/officeDocument/2006/relationships/image" Target="../media/image52.png"/><Relationship Id="rId31" Type="http://schemas.openxmlformats.org/officeDocument/2006/relationships/image" Target="../media/image48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54.png"/><Relationship Id="rId27" Type="http://schemas.openxmlformats.org/officeDocument/2006/relationships/image" Target="../media/image58.png"/><Relationship Id="rId30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52FA-63C2-4A21-BBA7-2085D2ACAE98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Implicit differentiation</a:t>
            </a:r>
          </a:p>
        </p:txBody>
      </p:sp>
      <p:sp>
        <p:nvSpPr>
          <p:cNvPr id="82024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3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13987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1472852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" y="154730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181518"/>
            <a:ext cx="7802025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65" y="2171178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924019"/>
            <a:ext cx="6801115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09" y="2992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3289126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060275"/>
            <a:ext cx="7310887" cy="340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49935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448034"/>
            <a:ext cx="8274707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848542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5743433"/>
            <a:ext cx="7386482" cy="340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3" y="5824566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6142498"/>
            <a:ext cx="3891022" cy="283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831" y="520874"/>
            <a:ext cx="8311865" cy="453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1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13987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1472852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" y="154730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181518"/>
            <a:ext cx="7802025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65" y="2171178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924019"/>
            <a:ext cx="6801115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09" y="2992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3289126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060275"/>
            <a:ext cx="7310887" cy="340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49935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448034"/>
            <a:ext cx="8274707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848542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3" y="5824566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6142498"/>
            <a:ext cx="3891022" cy="283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5743433"/>
            <a:ext cx="7386482" cy="340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897" y="529973"/>
            <a:ext cx="7177911" cy="45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7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470689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2651267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458163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848709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423" y="2232689"/>
            <a:ext cx="5024210" cy="396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4518689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5699267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4506163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4896709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9658" y="5312963"/>
            <a:ext cx="3437765" cy="359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81245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75088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3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622205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609679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000225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3238" y="1346627"/>
            <a:ext cx="2530579" cy="4533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03" y="2170045"/>
            <a:ext cx="5553702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2558988"/>
            <a:ext cx="3551067" cy="377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62942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2" y="361689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2" y="4007440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5177260"/>
            <a:ext cx="5553702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5566203"/>
            <a:ext cx="4174024" cy="377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610" y="4353842"/>
            <a:ext cx="2909864" cy="4726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4817536"/>
            <a:ext cx="6951484" cy="359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1803638"/>
            <a:ext cx="6951484" cy="359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23189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901953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6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6221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1815230"/>
            <a:ext cx="7461584" cy="472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609600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1000146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198" y="1371600"/>
            <a:ext cx="3438284" cy="45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360456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4819188"/>
            <a:ext cx="7461584" cy="472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3592042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3982588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0869" y="4341516"/>
            <a:ext cx="4062949" cy="472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8553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9029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6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6" y="3757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48" y="393526"/>
            <a:ext cx="8463295" cy="434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46" y="1818164"/>
            <a:ext cx="303482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740074"/>
            <a:ext cx="6781442" cy="377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3" y="3924822"/>
            <a:ext cx="303125" cy="283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00" y="838200"/>
            <a:ext cx="8649140" cy="472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4" name="Picture 89395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248" y="27333"/>
            <a:ext cx="6024900" cy="339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709" y="2200834"/>
            <a:ext cx="4399624" cy="359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81" y="2730674"/>
            <a:ext cx="8085782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3209516"/>
            <a:ext cx="4270364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825652"/>
            <a:ext cx="5534712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5286412"/>
            <a:ext cx="4325710" cy="377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841304"/>
            <a:ext cx="802910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6307620"/>
            <a:ext cx="4251478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3943288"/>
            <a:ext cx="7140847" cy="320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4368452"/>
            <a:ext cx="2002842" cy="302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2013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1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47" y="37578"/>
            <a:ext cx="6500153" cy="37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036" y="1047245"/>
            <a:ext cx="7083918" cy="35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46" y="2378043"/>
            <a:ext cx="303482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2299953"/>
            <a:ext cx="6780714" cy="377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3" y="4497212"/>
            <a:ext cx="303125" cy="283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043" y="1432487"/>
            <a:ext cx="6081478" cy="472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93213"/>
            <a:ext cx="3323713" cy="359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2760713"/>
            <a:ext cx="4588843" cy="359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3239037"/>
            <a:ext cx="8294359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3679242"/>
            <a:ext cx="4270364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4941548"/>
            <a:ext cx="5534712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5402308"/>
            <a:ext cx="4325710" cy="377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828410"/>
            <a:ext cx="802910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6294726"/>
            <a:ext cx="4251478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4502799"/>
            <a:ext cx="7140862" cy="320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398706" cy="1896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8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9411&quot;&gt;&lt;property id=&quot;20148&quot; value=&quot;5&quot;/&gt;&lt;property id=&quot;20300&quot; value=&quot;Slide 30&quot;/&gt;&lt;property id=&quot;20307&quot; value=&quot;449&quot;/&gt;&lt;/object&gt;&lt;object type=&quot;3&quot; unique_id=&quot;50887&quot;&gt;&lt;property id=&quot;20148&quot; value=&quot;5&quot;/&gt;&lt;property id=&quot;20300&quot; value=&quot;Slide 2&quot;/&gt;&lt;property id=&quot;20307&quot; value=&quot;470&quot;/&gt;&lt;/object&gt;&lt;object type=&quot;3&quot; unique_id=&quot;51826&quot;&gt;&lt;property id=&quot;20148&quot; value=&quot;5&quot;/&gt;&lt;property id=&quot;20300&quot; value=&quot;Slide 11&quot;/&gt;&lt;property id=&quot;20307&quot; value=&quot;471&quot;/&gt;&lt;/object&gt;&lt;object type=&quot;3&quot; unique_id=&quot;51894&quot;&gt;&lt;property id=&quot;20148&quot; value=&quot;5&quot;/&gt;&lt;property id=&quot;20300&quot; value=&quot;Slide 10&quot;/&gt;&lt;property id=&quot;20307&quot; value=&quot;473&quot;/&gt;&lt;/object&gt;&lt;object type=&quot;3&quot; unique_id=&quot;51955&quot;&gt;&lt;property id=&quot;20148&quot; value=&quot;5&quot;/&gt;&lt;property id=&quot;20300&quot; value=&quot;Slide 9&quot;/&gt;&lt;property id=&quot;20307&quot; value=&quot;474&quot;/&gt;&lt;/object&gt;&lt;object type=&quot;3&quot; unique_id=&quot;52047&quot;&gt;&lt;property id=&quot;20148&quot; value=&quot;5&quot;/&gt;&lt;property id=&quot;20300&quot; value=&quot;Slide 31&quot;/&gt;&lt;property id=&quot;20307&quot; value=&quot;475&quot;/&gt;&lt;/object&gt;&lt;object type=&quot;3&quot; unique_id=&quot;52090&quot;&gt;&lt;property id=&quot;20148&quot; value=&quot;5&quot;/&gt;&lt;property id=&quot;20300&quot; value=&quot;Slide 32&quot;/&gt;&lt;property id=&quot;20307&quot; value=&quot;476&quot;/&gt;&lt;/object&gt;&lt;object type=&quot;3&quot; unique_id=&quot;52136&quot;&gt;&lt;property id=&quot;20148&quot; value=&quot;5&quot;/&gt;&lt;property id=&quot;20300&quot; value=&quot;Slide 35&quot;/&gt;&lt;property id=&quot;20307&quot; value=&quot;477&quot;/&gt;&lt;/object&gt;&lt;object type=&quot;3&quot; unique_id=&quot;52185&quot;&gt;&lt;property id=&quot;20148&quot; value=&quot;5&quot;/&gt;&lt;property id=&quot;20300&quot; value=&quot;Slide 36&quot;/&gt;&lt;property id=&quot;20307&quot; value=&quot;478&quot;/&gt;&lt;/object&gt;&lt;object type=&quot;3&quot; unique_id=&quot;52254&quot;&gt;&lt;property id=&quot;20148&quot; value=&quot;5&quot;/&gt;&lt;property id=&quot;20300&quot; value=&quot;Slide 38&quot;/&gt;&lt;property id=&quot;20307&quot; value=&quot;479&quot;/&gt;&lt;/object&gt;&lt;object type=&quot;3&quot; unique_id=&quot;52255&quot;&gt;&lt;property id=&quot;20148&quot; value=&quot;5&quot;/&gt;&lt;property id=&quot;20300&quot; value=&quot;Slide 40&quot;/&gt;&lt;property id=&quot;20307&quot; value=&quot;480&quot;/&gt;&lt;/object&gt;&lt;object type=&quot;3&quot; unique_id=&quot;52351&quot;&gt;&lt;property id=&quot;20148&quot; value=&quot;5&quot;/&gt;&lt;property id=&quot;20300&quot; value=&quot;Slide 41&quot;/&gt;&lt;property id=&quot;20307&quot; value=&quot;481&quot;/&gt;&lt;/object&gt;&lt;object type=&quot;3&quot; unique_id=&quot;52352&quot;&gt;&lt;property id=&quot;20148&quot; value=&quot;5&quot;/&gt;&lt;property id=&quot;20300&quot; value=&quot;Slide 42&quot;/&gt;&lt;property id=&quot;20307&quot; value=&quot;483&quot;/&gt;&lt;/object&gt;&lt;object type=&quot;3&quot; unique_id=&quot;52353&quot;&gt;&lt;property id=&quot;20148&quot; value=&quot;5&quot;/&gt;&lt;property id=&quot;20300&quot; value=&quot;Slide 43&quot;/&gt;&lt;property id=&quot;20307&quot; value=&quot;482&quot;/&gt;&lt;/object&gt;&lt;object type=&quot;3&quot; unique_id=&quot;52420&quot;&gt;&lt;property id=&quot;20148&quot; value=&quot;5&quot;/&gt;&lt;property id=&quot;20300&quot; value=&quot;Slide 44&quot;/&gt;&lt;property id=&quot;20307&quot; value=&quot;484&quot;/&gt;&lt;/object&gt;&lt;object type=&quot;3&quot; unique_id=&quot;52467&quot;&gt;&lt;property id=&quot;20148&quot; value=&quot;5&quot;/&gt;&lt;property id=&quot;20300&quot; value=&quot;Slide 14&quot;/&gt;&lt;property id=&quot;20307&quot; value=&quot;486&quot;/&gt;&lt;/object&gt;&lt;object type=&quot;3&quot; unique_id=&quot;52468&quot;&gt;&lt;property id=&quot;20148&quot; value=&quot;5&quot;/&gt;&lt;property id=&quot;20300&quot; value=&quot;Slide 15&quot;/&gt;&lt;property id=&quot;20307&quot; value=&quot;485&quot;/&gt;&lt;/object&gt;&lt;object type=&quot;3&quot; unique_id=&quot;52688&quot;&gt;&lt;property id=&quot;20148&quot; value=&quot;5&quot;/&gt;&lt;property id=&quot;20300&quot; value=&quot;Slide 13&quot;/&gt;&lt;property id=&quot;20307&quot; value=&quot;487&quot;/&gt;&lt;/object&gt;&lt;object type=&quot;3&quot; unique_id=&quot;52789&quot;&gt;&lt;property id=&quot;20148&quot; value=&quot;5&quot;/&gt;&lt;property id=&quot;20300&quot; value=&quot;Slide 12&quot;/&gt;&lt;property id=&quot;20307&quot; value=&quot;488&quot;/&gt;&lt;/object&gt;&lt;object type=&quot;3&quot; unique_id=&quot;53104&quot;&gt;&lt;property id=&quot;20148&quot; value=&quot;5&quot;/&gt;&lt;property id=&quot;20300&quot; value=&quot;Slide 16&quot;/&gt;&lt;property id=&quot;20307&quot; value=&quot;489&quot;/&gt;&lt;/object&gt;&lt;object type=&quot;3&quot; unique_id=&quot;53437&quot;&gt;&lt;property id=&quot;20148&quot; value=&quot;5&quot;/&gt;&lt;property id=&quot;20300&quot; value=&quot;Slide 3&quot;/&gt;&lt;property id=&quot;20307&quot; value=&quot;495&quot;/&gt;&lt;/object&gt;&lt;object type=&quot;3&quot; unique_id=&quot;53438&quot;&gt;&lt;property id=&quot;20148&quot; value=&quot;5&quot;/&gt;&lt;property id=&quot;20300&quot; value=&quot;Slide 4&quot;/&gt;&lt;property id=&quot;20307&quot; value=&quot;494&quot;/&gt;&lt;/object&gt;&lt;object type=&quot;3&quot; unique_id=&quot;53535&quot;&gt;&lt;property id=&quot;20148&quot; value=&quot;5&quot;/&gt;&lt;property id=&quot;20300&quot; value=&quot;Slide 5&quot;/&gt;&lt;property id=&quot;20307&quot; value=&quot;496&quot;/&gt;&lt;/object&gt;&lt;object type=&quot;3&quot; unique_id=&quot;53734&quot;&gt;&lt;property id=&quot;20148&quot; value=&quot;5&quot;/&gt;&lt;property id=&quot;20300&quot; value=&quot;Slide 6&quot;/&gt;&lt;property id=&quot;20307&quot; value=&quot;497&quot;/&gt;&lt;/object&gt;&lt;object type=&quot;3&quot; unique_id=&quot;53735&quot;&gt;&lt;property id=&quot;20148&quot; value=&quot;5&quot;/&gt;&lt;property id=&quot;20300&quot; value=&quot;Slide 7&quot;/&gt;&lt;property id=&quot;20307&quot; value=&quot;498&quot;/&gt;&lt;/object&gt;&lt;object type=&quot;3&quot; unique_id=&quot;53911&quot;&gt;&lt;property id=&quot;20148&quot; value=&quot;5&quot;/&gt;&lt;property id=&quot;20300&quot; value=&quot;Slide 8&quot;/&gt;&lt;property id=&quot;20307&quot; value=&quot;499&quot;/&gt;&lt;/object&gt;&lt;object type=&quot;3&quot; unique_id=&quot;54542&quot;&gt;&lt;property id=&quot;20148&quot; value=&quot;5&quot;/&gt;&lt;property id=&quot;20300&quot; value=&quot;Slide 17&quot;/&gt;&lt;property id=&quot;20307&quot; value=&quot;500&quot;/&gt;&lt;/object&gt;&lt;object type=&quot;3&quot; unique_id=&quot;54687&quot;&gt;&lt;property id=&quot;20148&quot; value=&quot;5&quot;/&gt;&lt;property id=&quot;20300&quot; value=&quot;Slide 18&quot;/&gt;&lt;property id=&quot;20307&quot; value=&quot;502&quot;/&gt;&lt;/object&gt;&lt;object type=&quot;3&quot; unique_id=&quot;55095&quot;&gt;&lt;property id=&quot;20148&quot; value=&quot;5&quot;/&gt;&lt;property id=&quot;20300&quot; value=&quot;Slide 19&quot;/&gt;&lt;property id=&quot;20307&quot; value=&quot;503&quot;/&gt;&lt;/object&gt;&lt;object type=&quot;3&quot; unique_id=&quot;55096&quot;&gt;&lt;property id=&quot;20148&quot; value=&quot;5&quot;/&gt;&lt;property id=&quot;20300&quot; value=&quot;Slide 20&quot;/&gt;&lt;property id=&quot;20307&quot; value=&quot;504&quot;/&gt;&lt;/object&gt;&lt;object type=&quot;3&quot; unique_id=&quot;55097&quot;&gt;&lt;property id=&quot;20148&quot; value=&quot;5&quot;/&gt;&lt;property id=&quot;20300&quot; value=&quot;Slide 21&quot;/&gt;&lt;property id=&quot;20307&quot; value=&quot;505&quot;/&gt;&lt;/object&gt;&lt;object type=&quot;3&quot; unique_id=&quot;55298&quot;&gt;&lt;property id=&quot;20148&quot; value=&quot;5&quot;/&gt;&lt;property id=&quot;20300&quot; value=&quot;Slide 22&quot;/&gt;&lt;property id=&quot;20307&quot; value=&quot;506&quot;/&gt;&lt;/object&gt;&lt;object type=&quot;3&quot; unique_id=&quot;55832&quot;&gt;&lt;property id=&quot;20148&quot; value=&quot;5&quot;/&gt;&lt;property id=&quot;20300&quot; value=&quot;Slide 23&quot;/&gt;&lt;property id=&quot;20307&quot; value=&quot;507&quot;/&gt;&lt;/object&gt;&lt;object type=&quot;3&quot; unique_id=&quot;55833&quot;&gt;&lt;property id=&quot;20148&quot; value=&quot;5&quot;/&gt;&lt;property id=&quot;20300&quot; value=&quot;Slide 24&quot;/&gt;&lt;property id=&quot;20307&quot; value=&quot;508&quot;/&gt;&lt;/object&gt;&lt;object type=&quot;3&quot; unique_id=&quot;55834&quot;&gt;&lt;property id=&quot;20148&quot; value=&quot;5&quot;/&gt;&lt;property id=&quot;20300&quot; value=&quot;Slide 25&quot;/&gt;&lt;property id=&quot;20307&quot; value=&quot;509&quot;/&gt;&lt;/object&gt;&lt;object type=&quot;3&quot; unique_id=&quot;56101&quot;&gt;&lt;property id=&quot;20148&quot; value=&quot;5&quot;/&gt;&lt;property id=&quot;20300&quot; value=&quot;Slide 27&quot;/&gt;&lt;property id=&quot;20307&quot; value=&quot;512&quot;/&gt;&lt;/object&gt;&lt;object type=&quot;3&quot; unique_id=&quot;57483&quot;&gt;&lt;property id=&quot;20148&quot; value=&quot;5&quot;/&gt;&lt;property id=&quot;20300&quot; value=&quot;Slide 26&quot;/&gt;&lt;property id=&quot;20307&quot; value=&quot;519&quot;/&gt;&lt;/object&gt;&lt;object type=&quot;3&quot; unique_id=&quot;58226&quot;&gt;&lt;property id=&quot;20148&quot; value=&quot;5&quot;/&gt;&lt;property id=&quot;20300&quot; value=&quot;Slide 28&quot;/&gt;&lt;property id=&quot;20307&quot; value=&quot;520&quot;/&gt;&lt;/object&gt;&lt;object type=&quot;3&quot; unique_id=&quot;58389&quot;&gt;&lt;property id=&quot;20148&quot; value=&quot;5&quot;/&gt;&lt;property id=&quot;20300&quot; value=&quot;Slide 29&quot;/&gt;&lt;property id=&quot;20307&quot; value=&quot;521&quot;/&gt;&lt;/object&gt;&lt;object type=&quot;3&quot; unique_id=&quot;58445&quot;&gt;&lt;property id=&quot;20148&quot; value=&quot;5&quot;/&gt;&lt;property id=&quot;20300&quot; value=&quot;Slide 55&quot;/&gt;&lt;property id=&quot;20307&quot; value=&quot;522&quot;/&gt;&lt;/object&gt;&lt;object type=&quot;3&quot; unique_id=&quot;58923&quot;&gt;&lt;property id=&quot;20148&quot; value=&quot;5&quot;/&gt;&lt;property id=&quot;20300&quot; value=&quot;Slide 45&quot;/&gt;&lt;property id=&quot;20307&quot; value=&quot;523&quot;/&gt;&lt;/object&gt;&lt;object type=&quot;3&quot; unique_id=&quot;59410&quot;&gt;&lt;property id=&quot;20148&quot; value=&quot;5&quot;/&gt;&lt;property id=&quot;20300&quot; value=&quot;Slide 46&quot;/&gt;&lt;property id=&quot;20307&quot; value=&quot;524&quot;/&gt;&lt;/object&gt;&lt;object type=&quot;3&quot; unique_id=&quot;59691&quot;&gt;&lt;property id=&quot;20148&quot; value=&quot;5&quot;/&gt;&lt;property id=&quot;20300&quot; value=&quot;Slide 52&quot;/&gt;&lt;property id=&quot;20307&quot; value=&quot;526&quot;/&gt;&lt;/object&gt;&lt;object type=&quot;3&quot; unique_id=&quot;60205&quot;&gt;&lt;property id=&quot;20148&quot; value=&quot;5&quot;/&gt;&lt;property id=&quot;20300&quot; value=&quot;Slide 53&quot;/&gt;&lt;property id=&quot;20307&quot; value=&quot;527&quot;/&gt;&lt;/object&gt;&lt;object type=&quot;3&quot; unique_id=&quot;60438&quot;&gt;&lt;property id=&quot;20148&quot; value=&quot;5&quot;/&gt;&lt;property id=&quot;20300&quot; value=&quot;Slide 54&quot;/&gt;&lt;property id=&quot;20307&quot; value=&quot;528&quot;/&gt;&lt;/object&gt;&lt;object type=&quot;3&quot; unique_id=&quot;60976&quot;&gt;&lt;property id=&quot;20148&quot; value=&quot;5&quot;/&gt;&lt;property id=&quot;20300&quot; value=&quot;Slide 34&quot;/&gt;&lt;property id=&quot;20307&quot; value=&quot;529&quot;/&gt;&lt;/object&gt;&lt;object type=&quot;3&quot; unique_id=&quot;62057&quot;&gt;&lt;property id=&quot;20148&quot; value=&quot;5&quot;/&gt;&lt;property id=&quot;20300&quot; value=&quot;Slide 39&quot;/&gt;&lt;property id=&quot;20307&quot; value=&quot;530&quot;/&gt;&lt;/object&gt;&lt;object type=&quot;3&quot; unique_id=&quot;62363&quot;&gt;&lt;property id=&quot;20148&quot; value=&quot;5&quot;/&gt;&lt;property id=&quot;20300&quot; value=&quot;Slide 47&quot;/&gt;&lt;property id=&quot;20307&quot; value=&quot;532&quot;/&gt;&lt;/object&gt;&lt;object type=&quot;3&quot; unique_id=&quot;62364&quot;&gt;&lt;property id=&quot;20148&quot; value=&quot;5&quot;/&gt;&lt;property id=&quot;20300&quot; value=&quot;Slide 50&quot;/&gt;&lt;property id=&quot;20307&quot; value=&quot;531&quot;/&gt;&lt;/object&gt;&lt;object type=&quot;3&quot; unique_id=&quot;62554&quot;&gt;&lt;property id=&quot;20148&quot; value=&quot;5&quot;/&gt;&lt;property id=&quot;20300&quot; value=&quot;Slide 48&quot;/&gt;&lt;property id=&quot;20307&quot; value=&quot;533&quot;/&gt;&lt;/object&gt;&lt;object type=&quot;3&quot; unique_id=&quot;62875&quot;&gt;&lt;property id=&quot;20148&quot; value=&quot;5&quot;/&gt;&lt;property id=&quot;20300&quot; value=&quot;Slide 49&quot;/&gt;&lt;property id=&quot;20307&quot; value=&quot;534&quot;/&gt;&lt;/object&gt;&lt;object type=&quot;3&quot; unique_id=&quot;63136&quot;&gt;&lt;property id=&quot;20148&quot; value=&quot;5&quot;/&gt;&lt;property id=&quot;20300&quot; value=&quot;Slide 51&quot;/&gt;&lt;property id=&quot;20307&quot; value=&quot;535&quot;/&gt;&lt;/object&gt;&lt;object type=&quot;3&quot; unique_id=&quot;63267&quot;&gt;&lt;property id=&quot;20148&quot; value=&quot;5&quot;/&gt;&lt;property id=&quot;20300&quot; value=&quot;Slide 37&quot;/&gt;&lt;property id=&quot;20307&quot; value=&quot;536&quot;/&gt;&lt;/object&gt;&lt;object type=&quot;3&quot; unique_id=&quot;63532&quot;&gt;&lt;property id=&quot;20148&quot; value=&quot;5&quot;/&gt;&lt;property id=&quot;20300&quot; value=&quot;Slide 33&quot;/&gt;&lt;property id=&quot;20307&quot; value=&quot;537&quot;/&gt;&lt;/object&gt;&lt;object type=&quot;3&quot; unique_id=&quot;107034&quot;&gt;&lt;property id=&quot;20148&quot; value=&quot;5&quot;/&gt;&lt;property id=&quot;20300&quot; value=&quot;Slide 56&quot;/&gt;&lt;property id=&quot;20307&quot; value=&quot;538&quot;/&gt;&lt;/object&gt;&lt;object type=&quot;3&quot; unique_id=&quot;107035&quot;&gt;&lt;property id=&quot;20148&quot; value=&quot;5&quot;/&gt;&lt;property id=&quot;20300&quot; value=&quot;Slide 57&quot;/&gt;&lt;property id=&quot;20307&quot; value=&quot;539&quot;/&gt;&lt;/object&gt;&lt;object type=&quot;3&quot; unique_id=&quot;107519&quot;&gt;&lt;property id=&quot;20148&quot; value=&quot;5&quot;/&gt;&lt;property id=&quot;20300&quot; value=&quot;Slide 58&quot;/&gt;&lt;property id=&quot;20307&quot; value=&quot;540&quot;/&gt;&lt;/object&gt;&lt;object type=&quot;3&quot; unique_id=&quot;107520&quot;&gt;&lt;property id=&quot;20148&quot; value=&quot;5&quot;/&gt;&lt;property id=&quot;20300&quot; value=&quot;Slide 59&quot;/&gt;&lt;property id=&quot;20307&quot; value=&quot;541&quot;/&gt;&lt;/object&gt;&lt;object type=&quot;3&quot; unique_id=&quot;107521&quot;&gt;&lt;property id=&quot;20148&quot; value=&quot;5&quot;/&gt;&lt;property id=&quot;20300&quot; value=&quot;Slide 60&quot;/&gt;&lt;property id=&quot;20307&quot; value=&quot;542&quot;/&gt;&lt;/object&gt;&lt;object type=&quot;3&quot; unique_id=&quot;107522&quot;&gt;&lt;property id=&quot;20148&quot; value=&quot;5&quot;/&gt;&lt;property id=&quot;20300&quot; value=&quot;Slide 61&quot;/&gt;&lt;property id=&quot;20307&quot; value=&quot;5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any two real numbers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3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b&gt;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7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hallenge problem (not assigned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819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a$ be graph of $x-2y=2axy$&#10;{\color[rgb]{1,0,1}and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32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$ be the point $(2,1)$,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5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H_b$ be graph of $x^3+2y^3=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4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your answer to Part {\color{blue}b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a,b\in{\mathbb R}$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7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0$ and on $H_{10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05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0$ and $H_{10}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360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p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4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q$ be {\color[rgb]{0,.8,0}any} point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70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a$ and on $H_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1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a$ and $H_b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q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any two real numbers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3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bstitute} your answer for Part {\color{blue}b} into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2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y$ appearing in your answer to Part {\color{blue}a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9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Verify} that your answers to Part {\color{blue}c} and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4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rt {\color{blue}d} are the same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3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 $\displaystyle{xy-4x-7x^4=5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05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olve} for $y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2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your answer to Part {\color{blue}b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bstitute} your answer for Part {\color{blue}b} into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2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y$ appearing in your answer to Part {\color{blue}a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9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rt {\color{blue}d} are the same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35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Verify} that your answers to Part {\color{blue}c} and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4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 $\displaystyle{x^5+y^5=1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79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xe^y-\tan y+2e^x\cos y=2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84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cos y=3x-y-2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076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x^4+y^4=17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95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graph of this equation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2,1)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8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graph of this equation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-1,-2)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8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y^2=6x^4-2x^2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70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^2y/dx^2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0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3x^5-y^5+xy=8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25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9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^2y/dx^2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\sqrt{2}x^2+y^5=6+xy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7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a$ be graph of the equation $y=ax^7$&#10;{\color[rgb]{1,0,1}and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434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$ be the point $(1,1)$,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olve} for $y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26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H_b$ be graph of the equation $x^2+7y^2=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42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a\in{\mathbb R}$,&#10;{\color[rgb]{0,.8,0}for every} $b&gt;0$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29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1$ and on $H_8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19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1$ and $H_8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289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p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46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q$ be {\color[rgb]{0,.8,0}any} point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70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a$ and on $H_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19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a$ and $H_b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q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7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13963</TotalTime>
  <Words>12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1526</cp:revision>
  <dcterms:created xsi:type="dcterms:W3CDTF">2008-09-20T13:47:00Z</dcterms:created>
  <dcterms:modified xsi:type="dcterms:W3CDTF">2013-10-15T17:57:22Z</dcterms:modified>
</cp:coreProperties>
</file>