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86" r:id="rId2"/>
    <p:sldId id="721" r:id="rId3"/>
    <p:sldId id="704" r:id="rId4"/>
    <p:sldId id="705" r:id="rId5"/>
    <p:sldId id="706" r:id="rId6"/>
    <p:sldId id="707" r:id="rId7"/>
    <p:sldId id="708" r:id="rId8"/>
    <p:sldId id="709" r:id="rId9"/>
    <p:sldId id="719" r:id="rId10"/>
    <p:sldId id="711" r:id="rId11"/>
    <p:sldId id="712" r:id="rId12"/>
    <p:sldId id="692" r:id="rId13"/>
    <p:sldId id="713" r:id="rId14"/>
    <p:sldId id="697" r:id="rId15"/>
    <p:sldId id="714" r:id="rId16"/>
    <p:sldId id="715" r:id="rId17"/>
    <p:sldId id="716" r:id="rId18"/>
    <p:sldId id="717" r:id="rId19"/>
    <p:sldId id="720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151.xml"/><Relationship Id="rId21" Type="http://schemas.openxmlformats.org/officeDocument/2006/relationships/image" Target="../media/image60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64.png"/><Relationship Id="rId33" Type="http://schemas.openxmlformats.org/officeDocument/2006/relationships/image" Target="../media/image1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158.xml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44.png"/><Relationship Id="rId3" Type="http://schemas.openxmlformats.org/officeDocument/2006/relationships/tags" Target="../tags/tag168.xml"/><Relationship Id="rId21" Type="http://schemas.openxmlformats.org/officeDocument/2006/relationships/image" Target="../media/image3.png"/><Relationship Id="rId34" Type="http://schemas.openxmlformats.org/officeDocument/2006/relationships/image" Target="../media/image82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0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44.png"/><Relationship Id="rId3" Type="http://schemas.openxmlformats.org/officeDocument/2006/relationships/tags" Target="../tags/tag186.xml"/><Relationship Id="rId21" Type="http://schemas.openxmlformats.org/officeDocument/2006/relationships/image" Target="../media/image3.png"/><Relationship Id="rId34" Type="http://schemas.openxmlformats.org/officeDocument/2006/relationships/image" Target="../media/image84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10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44.png"/><Relationship Id="rId3" Type="http://schemas.openxmlformats.org/officeDocument/2006/relationships/tags" Target="../tags/tag204.xml"/><Relationship Id="rId21" Type="http://schemas.openxmlformats.org/officeDocument/2006/relationships/image" Target="../media/image3.png"/><Relationship Id="rId34" Type="http://schemas.openxmlformats.org/officeDocument/2006/relationships/image" Target="../media/image86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10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2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74.png"/><Relationship Id="rId3" Type="http://schemas.openxmlformats.org/officeDocument/2006/relationships/tags" Target="../tags/tag222.xml"/><Relationship Id="rId21" Type="http://schemas.openxmlformats.org/officeDocument/2006/relationships/image" Target="../media/image89.png"/><Relationship Id="rId34" Type="http://schemas.openxmlformats.org/officeDocument/2006/relationships/image" Target="../media/image80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10.png"/><Relationship Id="rId33" Type="http://schemas.openxmlformats.org/officeDocument/2006/relationships/image" Target="../media/image79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image" Target="../media/image88.png"/><Relationship Id="rId29" Type="http://schemas.openxmlformats.org/officeDocument/2006/relationships/image" Target="../media/image75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73.png"/><Relationship Id="rId32" Type="http://schemas.openxmlformats.org/officeDocument/2006/relationships/image" Target="../media/image78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3.png"/><Relationship Id="rId28" Type="http://schemas.openxmlformats.org/officeDocument/2006/relationships/image" Target="../media/image44.png"/><Relationship Id="rId36" Type="http://schemas.openxmlformats.org/officeDocument/2006/relationships/image" Target="../media/image1.png"/><Relationship Id="rId10" Type="http://schemas.openxmlformats.org/officeDocument/2006/relationships/tags" Target="../tags/tag2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72.png"/><Relationship Id="rId27" Type="http://schemas.openxmlformats.org/officeDocument/2006/relationships/image" Target="../media/image41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73.png"/><Relationship Id="rId39" Type="http://schemas.openxmlformats.org/officeDocument/2006/relationships/image" Target="../media/image93.png"/><Relationship Id="rId3" Type="http://schemas.openxmlformats.org/officeDocument/2006/relationships/tags" Target="../tags/tag2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3.png"/><Relationship Id="rId33" Type="http://schemas.openxmlformats.org/officeDocument/2006/relationships/image" Target="../media/image77.png"/><Relationship Id="rId38" Type="http://schemas.openxmlformats.org/officeDocument/2006/relationships/image" Target="../media/image92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41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94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91.png"/><Relationship Id="rId28" Type="http://schemas.openxmlformats.org/officeDocument/2006/relationships/image" Target="../media/image74.png"/><Relationship Id="rId36" Type="http://schemas.openxmlformats.org/officeDocument/2006/relationships/image" Target="../media/image80.pn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75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90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73.png"/><Relationship Id="rId39" Type="http://schemas.openxmlformats.org/officeDocument/2006/relationships/image" Target="../media/image93.png"/><Relationship Id="rId3" Type="http://schemas.openxmlformats.org/officeDocument/2006/relationships/tags" Target="../tags/tag2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3.png"/><Relationship Id="rId33" Type="http://schemas.openxmlformats.org/officeDocument/2006/relationships/image" Target="../media/image77.png"/><Relationship Id="rId38" Type="http://schemas.openxmlformats.org/officeDocument/2006/relationships/image" Target="../media/image92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41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94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96.png"/><Relationship Id="rId28" Type="http://schemas.openxmlformats.org/officeDocument/2006/relationships/image" Target="../media/image74.png"/><Relationship Id="rId36" Type="http://schemas.openxmlformats.org/officeDocument/2006/relationships/image" Target="../media/image80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75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95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image" Target="../media/image73.png"/><Relationship Id="rId39" Type="http://schemas.openxmlformats.org/officeDocument/2006/relationships/image" Target="../media/image93.png"/><Relationship Id="rId3" Type="http://schemas.openxmlformats.org/officeDocument/2006/relationships/tags" Target="../tags/tag28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image" Target="../media/image3.png"/><Relationship Id="rId33" Type="http://schemas.openxmlformats.org/officeDocument/2006/relationships/image" Target="../media/image77.png"/><Relationship Id="rId38" Type="http://schemas.openxmlformats.org/officeDocument/2006/relationships/image" Target="../media/image92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41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94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image" Target="../media/image98.png"/><Relationship Id="rId28" Type="http://schemas.openxmlformats.org/officeDocument/2006/relationships/image" Target="../media/image74.png"/><Relationship Id="rId36" Type="http://schemas.openxmlformats.org/officeDocument/2006/relationships/image" Target="../media/image80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75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image" Target="../media/image97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image" Target="../media/image73.png"/><Relationship Id="rId39" Type="http://schemas.openxmlformats.org/officeDocument/2006/relationships/image" Target="../media/image93.png"/><Relationship Id="rId3" Type="http://schemas.openxmlformats.org/officeDocument/2006/relationships/tags" Target="../tags/tag3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image" Target="../media/image3.png"/><Relationship Id="rId33" Type="http://schemas.openxmlformats.org/officeDocument/2006/relationships/image" Target="../media/image77.png"/><Relationship Id="rId38" Type="http://schemas.openxmlformats.org/officeDocument/2006/relationships/image" Target="../media/image92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image" Target="../media/image41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94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image" Target="../media/image100.png"/><Relationship Id="rId28" Type="http://schemas.openxmlformats.org/officeDocument/2006/relationships/image" Target="../media/image74.png"/><Relationship Id="rId36" Type="http://schemas.openxmlformats.org/officeDocument/2006/relationships/image" Target="../media/image80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75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99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73.png"/><Relationship Id="rId39" Type="http://schemas.openxmlformats.org/officeDocument/2006/relationships/image" Target="../media/image93.png"/><Relationship Id="rId3" Type="http://schemas.openxmlformats.org/officeDocument/2006/relationships/tags" Target="../tags/tag3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3.png"/><Relationship Id="rId33" Type="http://schemas.openxmlformats.org/officeDocument/2006/relationships/image" Target="../media/image77.png"/><Relationship Id="rId38" Type="http://schemas.openxmlformats.org/officeDocument/2006/relationships/image" Target="../media/image92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image" Target="../media/image41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image" Target="../media/image79.png"/><Relationship Id="rId40" Type="http://schemas.openxmlformats.org/officeDocument/2006/relationships/image" Target="../media/image94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102.png"/><Relationship Id="rId28" Type="http://schemas.openxmlformats.org/officeDocument/2006/relationships/image" Target="../media/image74.png"/><Relationship Id="rId36" Type="http://schemas.openxmlformats.org/officeDocument/2006/relationships/image" Target="../media/image81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image" Target="../media/image75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101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2.png"/><Relationship Id="rId42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2.png"/><Relationship Id="rId3" Type="http://schemas.openxmlformats.org/officeDocument/2006/relationships/tags" Target="../tags/tag28.xml"/><Relationship Id="rId21" Type="http://schemas.openxmlformats.org/officeDocument/2006/relationships/image" Target="../media/image21.png"/><Relationship Id="rId34" Type="http://schemas.openxmlformats.org/officeDocument/2006/relationships/image" Target="../media/image1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1.png"/><Relationship Id="rId33" Type="http://schemas.openxmlformats.org/officeDocument/2006/relationships/image" Target="../media/image25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20.png"/><Relationship Id="rId29" Type="http://schemas.openxmlformats.org/officeDocument/2006/relationships/image" Target="../media/image1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5.png"/><Relationship Id="rId32" Type="http://schemas.openxmlformats.org/officeDocument/2006/relationships/image" Target="../media/image24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23.png"/><Relationship Id="rId28" Type="http://schemas.openxmlformats.org/officeDocument/2006/relationships/image" Target="../media/image14.png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22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27.png"/><Relationship Id="rId39" Type="http://schemas.openxmlformats.org/officeDocument/2006/relationships/image" Target="../media/image16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11.png"/><Relationship Id="rId42" Type="http://schemas.openxmlformats.org/officeDocument/2006/relationships/image" Target="../media/image32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4.png"/><Relationship Id="rId33" Type="http://schemas.openxmlformats.org/officeDocument/2006/relationships/image" Target="../media/image2.png"/><Relationship Id="rId38" Type="http://schemas.openxmlformats.org/officeDocument/2006/relationships/image" Target="../media/image15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28.png"/><Relationship Id="rId41" Type="http://schemas.openxmlformats.org/officeDocument/2006/relationships/image" Target="../media/image3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2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3.png"/><Relationship Id="rId30" Type="http://schemas.openxmlformats.org/officeDocument/2006/relationships/image" Target="../media/image10.png"/><Relationship Id="rId35" Type="http://schemas.openxmlformats.org/officeDocument/2006/relationships/image" Target="../media/image12.png"/><Relationship Id="rId4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34.png"/><Relationship Id="rId39" Type="http://schemas.openxmlformats.org/officeDocument/2006/relationships/image" Target="../media/image21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15.png"/><Relationship Id="rId42" Type="http://schemas.openxmlformats.org/officeDocument/2006/relationships/image" Target="../media/image5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33.png"/><Relationship Id="rId33" Type="http://schemas.openxmlformats.org/officeDocument/2006/relationships/image" Target="../media/image14.png"/><Relationship Id="rId38" Type="http://schemas.openxmlformats.org/officeDocument/2006/relationships/image" Target="../media/image20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36.png"/><Relationship Id="rId41" Type="http://schemas.openxmlformats.org/officeDocument/2006/relationships/image" Target="../media/image3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.png"/><Relationship Id="rId37" Type="http://schemas.openxmlformats.org/officeDocument/2006/relationships/image" Target="../media/image31.png"/><Relationship Id="rId40" Type="http://schemas.openxmlformats.org/officeDocument/2006/relationships/image" Target="../media/image22.png"/><Relationship Id="rId45" Type="http://schemas.openxmlformats.org/officeDocument/2006/relationships/image" Target="../media/image1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image" Target="../media/image35.png"/><Relationship Id="rId36" Type="http://schemas.openxmlformats.org/officeDocument/2006/relationships/image" Target="../media/image17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12.png"/><Relationship Id="rId44" Type="http://schemas.openxmlformats.org/officeDocument/2006/relationships/image" Target="../media/image38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39.png"/><Relationship Id="rId26" Type="http://schemas.openxmlformats.org/officeDocument/2006/relationships/image" Target="../media/image3.png"/><Relationship Id="rId3" Type="http://schemas.openxmlformats.org/officeDocument/2006/relationships/tags" Target="../tags/tag91.xml"/><Relationship Id="rId21" Type="http://schemas.openxmlformats.org/officeDocument/2006/relationships/image" Target="../media/image22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4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98.xml"/><Relationship Id="rId19" Type="http://schemas.openxmlformats.org/officeDocument/2006/relationships/image" Target="../media/image40.png"/><Relationship Id="rId31" Type="http://schemas.openxmlformats.org/officeDocument/2006/relationships/image" Target="../media/image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41.png"/><Relationship Id="rId27" Type="http://schemas.openxmlformats.org/officeDocument/2006/relationships/image" Target="../media/image28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10.png"/><Relationship Id="rId3" Type="http://schemas.openxmlformats.org/officeDocument/2006/relationships/tags" Target="../tags/tag107.xml"/><Relationship Id="rId21" Type="http://schemas.openxmlformats.org/officeDocument/2006/relationships/image" Target="../media/image43.png"/><Relationship Id="rId34" Type="http://schemas.openxmlformats.org/officeDocument/2006/relationships/image" Target="../media/image44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8.png"/><Relationship Id="rId33" Type="http://schemas.openxmlformats.org/officeDocument/2006/relationships/image" Target="../media/image9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42.png"/><Relationship Id="rId29" Type="http://schemas.openxmlformats.org/officeDocument/2006/relationships/image" Target="../media/image2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3.png"/><Relationship Id="rId32" Type="http://schemas.openxmlformats.org/officeDocument/2006/relationships/image" Target="../media/image5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.png"/><Relationship Id="rId27" Type="http://schemas.openxmlformats.org/officeDocument/2006/relationships/image" Target="../media/image29.png"/><Relationship Id="rId30" Type="http://schemas.openxmlformats.org/officeDocument/2006/relationships/image" Target="../media/image22.png"/><Relationship Id="rId35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45.png"/><Relationship Id="rId18" Type="http://schemas.openxmlformats.org/officeDocument/2006/relationships/image" Target="../media/image10.png"/><Relationship Id="rId3" Type="http://schemas.openxmlformats.org/officeDocument/2006/relationships/tags" Target="../tags/tag125.xml"/><Relationship Id="rId21" Type="http://schemas.openxmlformats.org/officeDocument/2006/relationships/image" Target="../media/image51.png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2" Type="http://schemas.openxmlformats.org/officeDocument/2006/relationships/tags" Target="../tags/tag124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3.png"/><Relationship Id="rId10" Type="http://schemas.openxmlformats.org/officeDocument/2006/relationships/tags" Target="../tags/tag132.xml"/><Relationship Id="rId19" Type="http://schemas.openxmlformats.org/officeDocument/2006/relationships/image" Target="../media/image49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46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3.png"/><Relationship Id="rId26" Type="http://schemas.openxmlformats.org/officeDocument/2006/relationships/image" Target="../media/image56.png"/><Relationship Id="rId3" Type="http://schemas.openxmlformats.org/officeDocument/2006/relationships/tags" Target="../tags/tag136.xml"/><Relationship Id="rId21" Type="http://schemas.openxmlformats.org/officeDocument/2006/relationships/image" Target="../media/image10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52.png"/><Relationship Id="rId25" Type="http://schemas.openxmlformats.org/officeDocument/2006/relationships/image" Target="../media/image41.png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3.png"/><Relationship Id="rId29" Type="http://schemas.openxmlformats.org/officeDocument/2006/relationships/image" Target="../media/image57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4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55.png"/><Relationship Id="rId28" Type="http://schemas.openxmlformats.org/officeDocument/2006/relationships/image" Target="../media/image51.png"/><Relationship Id="rId10" Type="http://schemas.openxmlformats.org/officeDocument/2006/relationships/tags" Target="../tags/tag143.xml"/><Relationship Id="rId19" Type="http://schemas.openxmlformats.org/officeDocument/2006/relationships/image" Target="../media/image4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54.png"/><Relationship Id="rId27" Type="http://schemas.openxmlformats.org/officeDocument/2006/relationships/image" Target="../media/image50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Even more graphing 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12" y="5344535"/>
            <a:ext cx="8312966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76200"/>
            <a:ext cx="5876956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4" y="101658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1053636"/>
            <a:ext cx="5575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593968"/>
            <a:ext cx="5632043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3072664"/>
            <a:ext cx="4289516" cy="396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76" y="3588861"/>
            <a:ext cx="3892681" cy="396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741" y="4110821"/>
            <a:ext cx="4742745" cy="396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059439"/>
            <a:ext cx="5782941" cy="396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1571098"/>
            <a:ext cx="5500291" cy="377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861239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81962"/>
            <a:ext cx="7028512" cy="43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21" y="5812603"/>
            <a:ext cx="6574844" cy="283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786" y="541793"/>
            <a:ext cx="2494404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05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5588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8097"/>
            <a:ext cx="4685122" cy="43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99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5089"/>
            <a:ext cx="4174999" cy="434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31095"/>
            <a:ext cx="3777166" cy="1000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4" y="5082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508244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8084"/>
            <a:ext cx="3891021" cy="434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9978"/>
            <a:ext cx="3456930" cy="830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78314"/>
            <a:ext cx="4740731" cy="60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6" y="508244"/>
            <a:ext cx="1644058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72935"/>
            <a:ext cx="4022577" cy="377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4" y="508244"/>
            <a:ext cx="164406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04410"/>
            <a:ext cx="3663357" cy="547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3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3" y="508244"/>
            <a:ext cx="1644064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152010"/>
            <a:ext cx="4738269" cy="906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455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398577" cy="1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2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682" y="3962400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62181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259" y="969904"/>
            <a:ext cx="3406137" cy="378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51326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16" y="1364474"/>
            <a:ext cx="3613919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049" y="1793490"/>
            <a:ext cx="3879915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48" y="2209980"/>
            <a:ext cx="5278538" cy="378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7" y="2834194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83729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Oval 51"/>
          <p:cNvSpPr>
            <a:spLocks noChangeAspect="1"/>
          </p:cNvSpPr>
          <p:nvPr/>
        </p:nvSpPr>
        <p:spPr bwMode="auto">
          <a:xfrm>
            <a:off x="877824" y="368578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 flipH="1">
            <a:off x="915305" y="3720348"/>
            <a:ext cx="3584561" cy="291021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56"/>
              <a:gd name="connsiteY0" fmla="*/ 18658 h 18658"/>
              <a:gd name="connsiteX1" fmla="*/ 3233 w 13456"/>
              <a:gd name="connsiteY1" fmla="*/ 44 h 18658"/>
              <a:gd name="connsiteX2" fmla="*/ 10101 w 13456"/>
              <a:gd name="connsiteY2" fmla="*/ 13087 h 18658"/>
              <a:gd name="connsiteX3" fmla="*/ 13456 w 13456"/>
              <a:gd name="connsiteY3" fmla="*/ 189 h 18658"/>
              <a:gd name="connsiteX0" fmla="*/ 0 w 13363"/>
              <a:gd name="connsiteY0" fmla="*/ 18658 h 18658"/>
              <a:gd name="connsiteX1" fmla="*/ 3140 w 13363"/>
              <a:gd name="connsiteY1" fmla="*/ 44 h 18658"/>
              <a:gd name="connsiteX2" fmla="*/ 10008 w 13363"/>
              <a:gd name="connsiteY2" fmla="*/ 13087 h 18658"/>
              <a:gd name="connsiteX3" fmla="*/ 13363 w 13363"/>
              <a:gd name="connsiteY3" fmla="*/ 189 h 18658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" h="18615">
                <a:moveTo>
                  <a:pt x="0" y="18615"/>
                </a:moveTo>
                <a:cubicBezTo>
                  <a:pt x="788" y="5137"/>
                  <a:pt x="1145" y="49"/>
                  <a:pt x="3140" y="1"/>
                </a:cubicBezTo>
                <a:cubicBezTo>
                  <a:pt x="5135" y="-47"/>
                  <a:pt x="7556" y="13020"/>
                  <a:pt x="10008" y="13044"/>
                </a:cubicBezTo>
                <a:cubicBezTo>
                  <a:pt x="12460" y="13068"/>
                  <a:pt x="13120" y="3448"/>
                  <a:pt x="13363" y="1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5" y="5219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13904"/>
            <a:ext cx="6858903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Freeform 52"/>
          <p:cNvSpPr>
            <a:spLocks/>
          </p:cNvSpPr>
          <p:nvPr/>
        </p:nvSpPr>
        <p:spPr bwMode="auto">
          <a:xfrm flipH="1" flipV="1">
            <a:off x="4646269" y="3428999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53" y="13297"/>
                  <a:pt x="4820" y="13158"/>
                </a:cubicBezTo>
                <a:cubicBezTo>
                  <a:pt x="6703" y="12991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5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518" y="3937348"/>
            <a:ext cx="259970" cy="32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48869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905180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5252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08142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5" name="Picture 8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Oval 94"/>
          <p:cNvSpPr>
            <a:spLocks noChangeAspect="1"/>
          </p:cNvSpPr>
          <p:nvPr/>
        </p:nvSpPr>
        <p:spPr bwMode="auto">
          <a:xfrm>
            <a:off x="877824" y="368578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Freeform 52"/>
          <p:cNvSpPr>
            <a:spLocks/>
          </p:cNvSpPr>
          <p:nvPr/>
        </p:nvSpPr>
        <p:spPr bwMode="auto">
          <a:xfrm flipH="1">
            <a:off x="915305" y="3720348"/>
            <a:ext cx="3584561" cy="291021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56"/>
              <a:gd name="connsiteY0" fmla="*/ 18658 h 18658"/>
              <a:gd name="connsiteX1" fmla="*/ 3233 w 13456"/>
              <a:gd name="connsiteY1" fmla="*/ 44 h 18658"/>
              <a:gd name="connsiteX2" fmla="*/ 10101 w 13456"/>
              <a:gd name="connsiteY2" fmla="*/ 13087 h 18658"/>
              <a:gd name="connsiteX3" fmla="*/ 13456 w 13456"/>
              <a:gd name="connsiteY3" fmla="*/ 189 h 18658"/>
              <a:gd name="connsiteX0" fmla="*/ 0 w 13363"/>
              <a:gd name="connsiteY0" fmla="*/ 18658 h 18658"/>
              <a:gd name="connsiteX1" fmla="*/ 3140 w 13363"/>
              <a:gd name="connsiteY1" fmla="*/ 44 h 18658"/>
              <a:gd name="connsiteX2" fmla="*/ 10008 w 13363"/>
              <a:gd name="connsiteY2" fmla="*/ 13087 h 18658"/>
              <a:gd name="connsiteX3" fmla="*/ 13363 w 13363"/>
              <a:gd name="connsiteY3" fmla="*/ 189 h 18658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" h="18615">
                <a:moveTo>
                  <a:pt x="0" y="18615"/>
                </a:moveTo>
                <a:cubicBezTo>
                  <a:pt x="788" y="5137"/>
                  <a:pt x="1145" y="49"/>
                  <a:pt x="3140" y="1"/>
                </a:cubicBezTo>
                <a:cubicBezTo>
                  <a:pt x="5135" y="-47"/>
                  <a:pt x="7556" y="13020"/>
                  <a:pt x="10008" y="13044"/>
                </a:cubicBezTo>
                <a:cubicBezTo>
                  <a:pt x="12460" y="13068"/>
                  <a:pt x="13120" y="3448"/>
                  <a:pt x="13363" y="1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52"/>
          <p:cNvSpPr>
            <a:spLocks/>
          </p:cNvSpPr>
          <p:nvPr/>
        </p:nvSpPr>
        <p:spPr bwMode="auto">
          <a:xfrm flipH="1" flipV="1">
            <a:off x="4646269" y="3428999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53" y="13297"/>
                  <a:pt x="4820" y="13158"/>
                </a:cubicBezTo>
                <a:cubicBezTo>
                  <a:pt x="6703" y="12991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13904"/>
            <a:ext cx="7237270" cy="416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17" y="442488"/>
            <a:ext cx="8520883" cy="396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8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2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233979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650469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5950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33" y="87682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39" y="2122118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2521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20718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37208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60" y="3923778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7200" y="52327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1828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457200" y="47755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" name="Picture 1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481417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481417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4814170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4814170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4814170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5583268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3742275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Oval 124"/>
          <p:cNvSpPr>
            <a:spLocks noChangeAspect="1"/>
          </p:cNvSpPr>
          <p:nvPr/>
        </p:nvSpPr>
        <p:spPr bwMode="auto">
          <a:xfrm flipH="1">
            <a:off x="7278624" y="381104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 bwMode="auto">
          <a:xfrm flipH="1">
            <a:off x="877824" y="61251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913495" y="3861148"/>
            <a:ext cx="64008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6497">
                <a:moveTo>
                  <a:pt x="0" y="16497"/>
                </a:moveTo>
                <a:cubicBezTo>
                  <a:pt x="1326" y="2929"/>
                  <a:pt x="4437" y="54"/>
                  <a:pt x="6782" y="1"/>
                </a:cubicBezTo>
                <a:cubicBezTo>
                  <a:pt x="9127" y="-52"/>
                  <a:pt x="10431" y="3339"/>
                  <a:pt x="11825" y="3328"/>
                </a:cubicBezTo>
                <a:cubicBezTo>
                  <a:pt x="15986" y="3294"/>
                  <a:pt x="16648" y="13232"/>
                  <a:pt x="18739" y="13160"/>
                </a:cubicBezTo>
                <a:cubicBezTo>
                  <a:pt x="20785" y="13161"/>
                  <a:pt x="23346" y="2311"/>
                  <a:pt x="23822" y="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502" y="38622"/>
            <a:ext cx="6027543" cy="377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46126"/>
            <a:ext cx="5761808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4922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496" y="2530672"/>
            <a:ext cx="4080974" cy="37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193" y="2962733"/>
            <a:ext cx="4082031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457200" y="52327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1828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457200" y="47755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9" name="Picture 1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15" y="481417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481417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1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4814170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" name="Picture 1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4814170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1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4814170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" name="Picture 1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5583268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3742275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704" y="3923778"/>
            <a:ext cx="259970" cy="32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Oval 138"/>
          <p:cNvSpPr>
            <a:spLocks noChangeAspect="1"/>
          </p:cNvSpPr>
          <p:nvPr/>
        </p:nvSpPr>
        <p:spPr bwMode="auto">
          <a:xfrm flipH="1">
            <a:off x="877824" y="61251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Freeform 52"/>
          <p:cNvSpPr>
            <a:spLocks/>
          </p:cNvSpPr>
          <p:nvPr/>
        </p:nvSpPr>
        <p:spPr bwMode="auto">
          <a:xfrm>
            <a:off x="913495" y="3861148"/>
            <a:ext cx="64008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6497">
                <a:moveTo>
                  <a:pt x="0" y="16497"/>
                </a:moveTo>
                <a:cubicBezTo>
                  <a:pt x="1326" y="2929"/>
                  <a:pt x="4437" y="54"/>
                  <a:pt x="6782" y="1"/>
                </a:cubicBezTo>
                <a:cubicBezTo>
                  <a:pt x="9127" y="-52"/>
                  <a:pt x="10431" y="3339"/>
                  <a:pt x="11825" y="3328"/>
                </a:cubicBezTo>
                <a:cubicBezTo>
                  <a:pt x="15986" y="3294"/>
                  <a:pt x="16648" y="13232"/>
                  <a:pt x="18739" y="13160"/>
                </a:cubicBezTo>
                <a:cubicBezTo>
                  <a:pt x="20785" y="13161"/>
                  <a:pt x="23346" y="2311"/>
                  <a:pt x="23822" y="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 flipH="1">
            <a:off x="7278624" y="38110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2" name="Picture 1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195357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Picture 1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611847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4" name="Picture 1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0835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5" name="Picture 1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82567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6" name="Picture 14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096"/>
            <a:ext cx="5025320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7" name="Picture 14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05578"/>
            <a:ext cx="6140041" cy="396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01" y="21239"/>
            <a:ext cx="6291425" cy="4341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1" y="10300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760061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201603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435485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352800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981371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397861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68184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9916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919614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192271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330740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772282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61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67" y="109589"/>
            <a:ext cx="4421378" cy="43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" y="2035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158823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575313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85929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2097066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10016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08192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49734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99990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441442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675324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59263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127062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29" y="5130163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77661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9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884" y="267222"/>
            <a:ext cx="4798642" cy="51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7" y="43214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7048185" cy="302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7746945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28845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6" y="432148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992143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8068960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4044103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217096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4287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670850"/>
            <a:ext cx="6538386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127810"/>
            <a:ext cx="7746961" cy="359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586273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08" y="264480"/>
            <a:ext cx="3251050" cy="510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x^2-8)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8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v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24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x+2)e^{-x^2/6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7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{blue}what} 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cond Derivative Test tell you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0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5e^{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0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g$ attains a local max value of $20$ at 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4216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9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 following proper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9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(0)=H(4)=H(8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09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(2)=H'(6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75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&gt;0$ on $(0,4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95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{\color{blue}($\bullet$)}&#10;$H''&lt;0$ on $(4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6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$ is continuous on $(0,8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$ is continuous on $[0,8]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cubic $g(t)=at^3+bt^2+ct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a local min value of $-88$ at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278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[0,8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+\cos^2(3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0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ln(x^2+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}{\sqrt{x^2-4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16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+5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50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5)\backslash\{8\}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00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}{x^2-9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sqrt{x^2+4x-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50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2x-\sin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3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xe^{-x^2/8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83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^2+3x+12}{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40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/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5)\backslash\{8\}\to{\mathbb R}$ be contin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4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t at $0$. 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4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(0,14]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1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does $f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4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3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contin on $(0,1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73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f$ is de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2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3x^4+8x^3-48x^2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29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9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20715</TotalTime>
  <Words>25</Words>
  <Application>Microsoft Office PowerPoint</Application>
  <PresentationFormat>On-screen Show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2543</cp:revision>
  <dcterms:created xsi:type="dcterms:W3CDTF">2008-09-20T13:47:00Z</dcterms:created>
  <dcterms:modified xsi:type="dcterms:W3CDTF">2013-11-04T18:38:18Z</dcterms:modified>
</cp:coreProperties>
</file>