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35" r:id="rId2"/>
    <p:sldId id="545" r:id="rId3"/>
    <p:sldId id="546" r:id="rId4"/>
    <p:sldId id="547" r:id="rId5"/>
    <p:sldId id="539" r:id="rId6"/>
    <p:sldId id="543" r:id="rId7"/>
    <p:sldId id="544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9492" autoAdjust="0"/>
  </p:normalViewPr>
  <p:slideViewPr>
    <p:cSldViewPr>
      <p:cViewPr varScale="1">
        <p:scale>
          <a:sx n="77" d="100"/>
          <a:sy n="77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5AC9FED-9047-408E-8AB4-6D440B750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E0ED2-2DD1-4433-A4B8-B9C0220AB1A9}" type="slidenum">
              <a:rPr lang="en-US"/>
              <a:pPr/>
              <a:t>1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A3-04E7-478D-981B-C78EB919A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9EED-5670-4775-B4A4-2C7CD07AB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0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14ABD-5E29-49BC-9ECB-727DFDF2D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DE9E-6168-4637-999D-BB93B6751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C0F6-204F-4794-A8BD-8709477BF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5495-CAEF-47B8-93FF-07BD46DE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DCFA-8CEE-44A5-9056-236ED806E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66A8D-2F22-4E07-96A3-787817614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9C6B-2373-4738-B4F0-0A8BE52E5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05C3-2D1E-407E-9007-9B4957E36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520B-BFAE-4EDD-9FE4-546E4EBA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5A38A2-19DA-4D19-A8F7-AFD123CA3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6.png"/><Relationship Id="rId41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8.png"/><Relationship Id="rId44" Type="http://schemas.openxmlformats.org/officeDocument/2006/relationships/image" Target="../media/image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24.png"/><Relationship Id="rId3" Type="http://schemas.openxmlformats.org/officeDocument/2006/relationships/tags" Target="../tags/tag29.xml"/><Relationship Id="rId21" Type="http://schemas.openxmlformats.org/officeDocument/2006/relationships/image" Target="../media/image27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3.png"/><Relationship Id="rId25" Type="http://schemas.openxmlformats.org/officeDocument/2006/relationships/image" Target="../media/image1.png"/><Relationship Id="rId2" Type="http://schemas.openxmlformats.org/officeDocument/2006/relationships/tags" Target="../tags/tag28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30.png"/><Relationship Id="rId5" Type="http://schemas.openxmlformats.org/officeDocument/2006/relationships/tags" Target="../tags/tag31.xml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tags" Target="../tags/tag36.xml"/><Relationship Id="rId19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3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38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1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4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62.xml"/><Relationship Id="rId21" Type="http://schemas.openxmlformats.org/officeDocument/2006/relationships/image" Target="../media/image57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3.png"/><Relationship Id="rId2" Type="http://schemas.openxmlformats.org/officeDocument/2006/relationships/tags" Target="../tags/tag61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51.png"/><Relationship Id="rId10" Type="http://schemas.openxmlformats.org/officeDocument/2006/relationships/tags" Target="../tags/tag69.xml"/><Relationship Id="rId19" Type="http://schemas.openxmlformats.org/officeDocument/2006/relationships/image" Target="../media/image55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50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image" Target="../media/image68.png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8" Type="http://schemas.openxmlformats.org/officeDocument/2006/relationships/tags" Target="../tags/tag78.xml"/><Relationship Id="rId5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83.png"/><Relationship Id="rId26" Type="http://schemas.openxmlformats.org/officeDocument/2006/relationships/image" Target="../media/image1.png"/><Relationship Id="rId3" Type="http://schemas.openxmlformats.org/officeDocument/2006/relationships/tags" Target="../tags/tag100.xml"/><Relationship Id="rId21" Type="http://schemas.openxmlformats.org/officeDocument/2006/relationships/image" Target="../media/image86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tags" Target="../tags/tag99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89.png"/><Relationship Id="rId5" Type="http://schemas.openxmlformats.org/officeDocument/2006/relationships/tags" Target="../tags/tag102.xml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tags" Target="../tags/tag107.xml"/><Relationship Id="rId19" Type="http://schemas.openxmlformats.org/officeDocument/2006/relationships/image" Target="../media/image84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8703-9E44-4415-8CB3-C6DACD574A60}" type="slidenum">
              <a:rPr lang="en-US"/>
              <a:pPr/>
              <a:t>1</a:t>
            </a:fld>
            <a:endParaRPr lang="en-US"/>
          </a:p>
        </p:txBody>
      </p:sp>
      <p:sp>
        <p:nvSpPr>
          <p:cNvPr id="1340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2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Related rates</a:t>
            </a: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8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14822"/>
            <a:ext cx="7122776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60" y="533400"/>
            <a:ext cx="8710910" cy="35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5" y="220572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60" y="1724759"/>
            <a:ext cx="6349942" cy="39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60" y="910787"/>
            <a:ext cx="8824364" cy="359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193196"/>
            <a:ext cx="6576345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2624300"/>
            <a:ext cx="8276634" cy="359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69" y="3026908"/>
            <a:ext cx="7407142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3438200"/>
            <a:ext cx="7956310" cy="396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2" y="391125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904" y="6322537"/>
            <a:ext cx="5649828" cy="472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4363857"/>
            <a:ext cx="8333415" cy="320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5139871"/>
            <a:ext cx="8126623" cy="340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5517427"/>
            <a:ext cx="8333493" cy="340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5928719"/>
            <a:ext cx="7937427" cy="39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674" y="3891906"/>
            <a:ext cx="6916958" cy="377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4732775"/>
            <a:ext cx="8805542" cy="359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60" y="1257822"/>
            <a:ext cx="7955921" cy="41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20077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48375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8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6" y="774526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120" y="685800"/>
            <a:ext cx="6894568" cy="434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231726"/>
            <a:ext cx="7765635" cy="396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1710296"/>
            <a:ext cx="5064339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187" y="2210844"/>
            <a:ext cx="4478213" cy="359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3" y="386995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895" y="3849648"/>
            <a:ext cx="7404542" cy="35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4302422"/>
            <a:ext cx="8274859" cy="340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31" y="4752794"/>
            <a:ext cx="8785026" cy="359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5203248"/>
            <a:ext cx="6215559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767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650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0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60" name="Picture 8939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541823"/>
            <a:ext cx="8387746" cy="340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260" y="127348"/>
            <a:ext cx="6215097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939452"/>
            <a:ext cx="8784023" cy="3400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1358047"/>
            <a:ext cx="8840712" cy="320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5" name="Picture 8939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1758314"/>
            <a:ext cx="7650631" cy="340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91" y="2196246"/>
            <a:ext cx="8181535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7" name="Picture 89397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68" y="2577245"/>
            <a:ext cx="8821562" cy="359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5" name="Picture 89397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2977581"/>
            <a:ext cx="8783851" cy="359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4" name="Picture 89397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3376280"/>
            <a:ext cx="1870111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283780" y="4167124"/>
            <a:ext cx="3421820" cy="2538476"/>
            <a:chOff x="1688926" y="4167124"/>
            <a:chExt cx="3421820" cy="253847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9196" y="5650161"/>
              <a:ext cx="173226" cy="2366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4558056" y="4851748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5886" y="4167124"/>
              <a:ext cx="443783" cy="2689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 bwMode="auto">
            <a:xfrm flipV="1">
              <a:off x="3186456" y="4866087"/>
              <a:ext cx="1345737" cy="176636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440" y="5650161"/>
              <a:ext cx="189318" cy="220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 bwMode="auto">
            <a:xfrm>
              <a:off x="2916186" y="6669024"/>
              <a:ext cx="219456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49880" y="6632448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4521480" y="4803648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594632" y="4840224"/>
              <a:ext cx="42062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4818997" y="4852924"/>
              <a:ext cx="0" cy="7680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818997" y="5888228"/>
              <a:ext cx="0" cy="7680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9045" y="5754624"/>
              <a:ext cx="791349" cy="237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8926" y="6020850"/>
              <a:ext cx="1061468" cy="2375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 bwMode="auto">
            <a:xfrm>
              <a:off x="2762198" y="6259576"/>
              <a:ext cx="398395" cy="37088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558056" y="4408424"/>
              <a:ext cx="0" cy="370885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 bwMode="auto">
          <a:xfrm>
            <a:off x="12364" y="4074470"/>
            <a:ext cx="3012043" cy="879605"/>
            <a:chOff x="12364" y="4074470"/>
            <a:chExt cx="3012043" cy="87960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047" y="4074470"/>
              <a:ext cx="2139672" cy="237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301" y="4372881"/>
              <a:ext cx="2377418" cy="285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64" y="4668754"/>
              <a:ext cx="3012043" cy="2853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3" name="Straight Arrow Connector 12"/>
          <p:cNvCxnSpPr/>
          <p:nvPr/>
        </p:nvCxnSpPr>
        <p:spPr bwMode="auto">
          <a:xfrm>
            <a:off x="3008376" y="4284276"/>
            <a:ext cx="2203704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319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15" y="386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074" y="26096"/>
            <a:ext cx="6877904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195249"/>
            <a:ext cx="8067716" cy="302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467350"/>
            <a:ext cx="8048430" cy="340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574161"/>
            <a:ext cx="8749340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942451"/>
            <a:ext cx="3154324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46" y="825731"/>
            <a:ext cx="8388395" cy="359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831" y="4244935"/>
            <a:ext cx="331797" cy="226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409" y="5916023"/>
            <a:ext cx="165748" cy="226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/>
          <p:cNvCxnSpPr/>
          <p:nvPr/>
        </p:nvCxnSpPr>
        <p:spPr bwMode="auto">
          <a:xfrm flipV="1">
            <a:off x="4574872" y="5267679"/>
            <a:ext cx="0" cy="92354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4566678" y="5270326"/>
            <a:ext cx="1256097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5162826" y="3441525"/>
            <a:ext cx="0" cy="2743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5164820" y="3441526"/>
            <a:ext cx="65795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Oval 8"/>
          <p:cNvSpPr>
            <a:spLocks noChangeAspect="1"/>
          </p:cNvSpPr>
          <p:nvPr/>
        </p:nvSpPr>
        <p:spPr bwMode="auto">
          <a:xfrm>
            <a:off x="4262859" y="4110315"/>
            <a:ext cx="603504" cy="113307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89556"/>
              <a:gd name="connsiteY0" fmla="*/ 93431 h 1189459"/>
              <a:gd name="connsiteX1" fmla="*/ 532356 w 989556"/>
              <a:gd name="connsiteY1" fmla="*/ 275059 h 1189459"/>
              <a:gd name="connsiteX2" fmla="*/ 989556 w 989556"/>
              <a:gd name="connsiteY2" fmla="*/ 732259 h 1189459"/>
              <a:gd name="connsiteX3" fmla="*/ 532356 w 989556"/>
              <a:gd name="connsiteY3" fmla="*/ 1189459 h 1189459"/>
              <a:gd name="connsiteX4" fmla="*/ 0 w 989556"/>
              <a:gd name="connsiteY4" fmla="*/ 93431 h 1189459"/>
              <a:gd name="connsiteX0" fmla="*/ 0 w 1077238"/>
              <a:gd name="connsiteY0" fmla="*/ 79172 h 1175200"/>
              <a:gd name="connsiteX1" fmla="*/ 532356 w 1077238"/>
              <a:gd name="connsiteY1" fmla="*/ 260800 h 1175200"/>
              <a:gd name="connsiteX2" fmla="*/ 1077238 w 1077238"/>
              <a:gd name="connsiteY2" fmla="*/ 91698 h 1175200"/>
              <a:gd name="connsiteX3" fmla="*/ 532356 w 1077238"/>
              <a:gd name="connsiteY3" fmla="*/ 1175200 h 1175200"/>
              <a:gd name="connsiteX4" fmla="*/ 0 w 1077238"/>
              <a:gd name="connsiteY4" fmla="*/ 79172 h 1175200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227588"/>
              <a:gd name="connsiteY0" fmla="*/ 402698 h 1498726"/>
              <a:gd name="connsiteX1" fmla="*/ 557446 w 1227588"/>
              <a:gd name="connsiteY1" fmla="*/ 108337 h 1498726"/>
              <a:gd name="connsiteX2" fmla="*/ 1227588 w 1227588"/>
              <a:gd name="connsiteY2" fmla="*/ 114600 h 1498726"/>
              <a:gd name="connsiteX3" fmla="*/ 532394 w 1227588"/>
              <a:gd name="connsiteY3" fmla="*/ 1498726 h 1498726"/>
              <a:gd name="connsiteX4" fmla="*/ 38 w 1227588"/>
              <a:gd name="connsiteY4" fmla="*/ 402698 h 1498726"/>
              <a:gd name="connsiteX0" fmla="*/ 38 w 1227588"/>
              <a:gd name="connsiteY0" fmla="*/ 616930 h 1712958"/>
              <a:gd name="connsiteX1" fmla="*/ 557446 w 1227588"/>
              <a:gd name="connsiteY1" fmla="*/ 9418 h 1712958"/>
              <a:gd name="connsiteX2" fmla="*/ 1227588 w 1227588"/>
              <a:gd name="connsiteY2" fmla="*/ 328832 h 1712958"/>
              <a:gd name="connsiteX3" fmla="*/ 532394 w 1227588"/>
              <a:gd name="connsiteY3" fmla="*/ 1712958 h 1712958"/>
              <a:gd name="connsiteX4" fmla="*/ 38 w 1227588"/>
              <a:gd name="connsiteY4" fmla="*/ 616930 h 1712958"/>
              <a:gd name="connsiteX0" fmla="*/ 38 w 1227588"/>
              <a:gd name="connsiteY0" fmla="*/ 607522 h 1703550"/>
              <a:gd name="connsiteX1" fmla="*/ 557446 w 1227588"/>
              <a:gd name="connsiteY1" fmla="*/ 10 h 1703550"/>
              <a:gd name="connsiteX2" fmla="*/ 1227588 w 1227588"/>
              <a:gd name="connsiteY2" fmla="*/ 319424 h 1703550"/>
              <a:gd name="connsiteX3" fmla="*/ 532394 w 1227588"/>
              <a:gd name="connsiteY3" fmla="*/ 1703550 h 1703550"/>
              <a:gd name="connsiteX4" fmla="*/ 38 w 1227588"/>
              <a:gd name="connsiteY4" fmla="*/ 607522 h 1703550"/>
              <a:gd name="connsiteX0" fmla="*/ 29 w 1340313"/>
              <a:gd name="connsiteY0" fmla="*/ 319414 h 1703540"/>
              <a:gd name="connsiteX1" fmla="*/ 670171 w 1340313"/>
              <a:gd name="connsiteY1" fmla="*/ 0 h 1703540"/>
              <a:gd name="connsiteX2" fmla="*/ 1340313 w 1340313"/>
              <a:gd name="connsiteY2" fmla="*/ 319414 h 1703540"/>
              <a:gd name="connsiteX3" fmla="*/ 645119 w 1340313"/>
              <a:gd name="connsiteY3" fmla="*/ 1703540 h 1703540"/>
              <a:gd name="connsiteX4" fmla="*/ 29 w 1340313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0 w 1340284"/>
              <a:gd name="connsiteY0" fmla="*/ 319414 h 1703540"/>
              <a:gd name="connsiteX1" fmla="*/ 670142 w 1340284"/>
              <a:gd name="connsiteY1" fmla="*/ 0 h 1703540"/>
              <a:gd name="connsiteX2" fmla="*/ 1340284 w 1340284"/>
              <a:gd name="connsiteY2" fmla="*/ 319414 h 1703540"/>
              <a:gd name="connsiteX3" fmla="*/ 645090 w 1340284"/>
              <a:gd name="connsiteY3" fmla="*/ 1703540 h 1703540"/>
              <a:gd name="connsiteX4" fmla="*/ 0 w 1340284"/>
              <a:gd name="connsiteY4" fmla="*/ 319414 h 1703540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390389"/>
              <a:gd name="connsiteY0" fmla="*/ 344596 h 1703670"/>
              <a:gd name="connsiteX1" fmla="*/ 720247 w 1390389"/>
              <a:gd name="connsiteY1" fmla="*/ 130 h 1703670"/>
              <a:gd name="connsiteX2" fmla="*/ 1390389 w 1390389"/>
              <a:gd name="connsiteY2" fmla="*/ 319544 h 1703670"/>
              <a:gd name="connsiteX3" fmla="*/ 695195 w 1390389"/>
              <a:gd name="connsiteY3" fmla="*/ 1703670 h 1703670"/>
              <a:gd name="connsiteX4" fmla="*/ 0 w 1390389"/>
              <a:gd name="connsiteY4" fmla="*/ 344596 h 1703670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95195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587 h 1716239"/>
              <a:gd name="connsiteX1" fmla="*/ 720247 w 1390389"/>
              <a:gd name="connsiteY1" fmla="*/ 173 h 1716239"/>
              <a:gd name="connsiteX2" fmla="*/ 1390389 w 1390389"/>
              <a:gd name="connsiteY2" fmla="*/ 294535 h 1716239"/>
              <a:gd name="connsiteX3" fmla="*/ 695195 w 1390389"/>
              <a:gd name="connsiteY3" fmla="*/ 1716239 h 1716239"/>
              <a:gd name="connsiteX4" fmla="*/ 0 w 1390389"/>
              <a:gd name="connsiteY4" fmla="*/ 319587 h 1716239"/>
              <a:gd name="connsiteX0" fmla="*/ 0 w 1390389"/>
              <a:gd name="connsiteY0" fmla="*/ 319618 h 1716270"/>
              <a:gd name="connsiteX1" fmla="*/ 720247 w 1390389"/>
              <a:gd name="connsiteY1" fmla="*/ 204 h 1716270"/>
              <a:gd name="connsiteX2" fmla="*/ 1390389 w 1390389"/>
              <a:gd name="connsiteY2" fmla="*/ 294566 h 1716270"/>
              <a:gd name="connsiteX3" fmla="*/ 695195 w 1390389"/>
              <a:gd name="connsiteY3" fmla="*/ 1716270 h 1716270"/>
              <a:gd name="connsiteX4" fmla="*/ 0 w 1390389"/>
              <a:gd name="connsiteY4" fmla="*/ 319618 h 1716270"/>
              <a:gd name="connsiteX0" fmla="*/ 0 w 1390389"/>
              <a:gd name="connsiteY0" fmla="*/ 321087 h 1717739"/>
              <a:gd name="connsiteX1" fmla="*/ 720247 w 1390389"/>
              <a:gd name="connsiteY1" fmla="*/ 1673 h 1717739"/>
              <a:gd name="connsiteX2" fmla="*/ 1390389 w 1390389"/>
              <a:gd name="connsiteY2" fmla="*/ 296035 h 1717739"/>
              <a:gd name="connsiteX3" fmla="*/ 695195 w 1390389"/>
              <a:gd name="connsiteY3" fmla="*/ 1717739 h 1717739"/>
              <a:gd name="connsiteX4" fmla="*/ 0 w 1390389"/>
              <a:gd name="connsiteY4" fmla="*/ 321087 h 1717739"/>
              <a:gd name="connsiteX0" fmla="*/ 0 w 1390389"/>
              <a:gd name="connsiteY0" fmla="*/ 320492 h 1717144"/>
              <a:gd name="connsiteX1" fmla="*/ 720247 w 1390389"/>
              <a:gd name="connsiteY1" fmla="*/ 1078 h 1717144"/>
              <a:gd name="connsiteX2" fmla="*/ 1390389 w 1390389"/>
              <a:gd name="connsiteY2" fmla="*/ 295440 h 1717144"/>
              <a:gd name="connsiteX3" fmla="*/ 695195 w 1390389"/>
              <a:gd name="connsiteY3" fmla="*/ 1717144 h 1717144"/>
              <a:gd name="connsiteX4" fmla="*/ 0 w 1390389"/>
              <a:gd name="connsiteY4" fmla="*/ 320492 h 1717144"/>
              <a:gd name="connsiteX0" fmla="*/ 0 w 1377863"/>
              <a:gd name="connsiteY0" fmla="*/ 319696 h 1716348"/>
              <a:gd name="connsiteX1" fmla="*/ 720247 w 1377863"/>
              <a:gd name="connsiteY1" fmla="*/ 282 h 1716348"/>
              <a:gd name="connsiteX2" fmla="*/ 1377863 w 1377863"/>
              <a:gd name="connsiteY2" fmla="*/ 282118 h 1716348"/>
              <a:gd name="connsiteX3" fmla="*/ 695195 w 1377863"/>
              <a:gd name="connsiteY3" fmla="*/ 1716348 h 1716348"/>
              <a:gd name="connsiteX4" fmla="*/ 0 w 1377863"/>
              <a:gd name="connsiteY4" fmla="*/ 319696 h 1716348"/>
              <a:gd name="connsiteX0" fmla="*/ 0 w 1377863"/>
              <a:gd name="connsiteY0" fmla="*/ 319732 h 1716384"/>
              <a:gd name="connsiteX1" fmla="*/ 720247 w 1377863"/>
              <a:gd name="connsiteY1" fmla="*/ 318 h 1716384"/>
              <a:gd name="connsiteX2" fmla="*/ 1377863 w 1377863"/>
              <a:gd name="connsiteY2" fmla="*/ 282154 h 1716384"/>
              <a:gd name="connsiteX3" fmla="*/ 695195 w 1377863"/>
              <a:gd name="connsiteY3" fmla="*/ 1716384 h 1716384"/>
              <a:gd name="connsiteX4" fmla="*/ 0 w 1377863"/>
              <a:gd name="connsiteY4" fmla="*/ 319732 h 1716384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415442"/>
              <a:gd name="connsiteY0" fmla="*/ 319732 h 1716384"/>
              <a:gd name="connsiteX1" fmla="*/ 720247 w 1415442"/>
              <a:gd name="connsiteY1" fmla="*/ 318 h 1716384"/>
              <a:gd name="connsiteX2" fmla="*/ 1415442 w 1415442"/>
              <a:gd name="connsiteY2" fmla="*/ 282154 h 1716384"/>
              <a:gd name="connsiteX3" fmla="*/ 695195 w 1415442"/>
              <a:gd name="connsiteY3" fmla="*/ 1716384 h 1716384"/>
              <a:gd name="connsiteX4" fmla="*/ 0 w 1415442"/>
              <a:gd name="connsiteY4" fmla="*/ 319732 h 1716384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08265 h 1704917"/>
              <a:gd name="connsiteX1" fmla="*/ 732773 w 1390390"/>
              <a:gd name="connsiteY1" fmla="*/ 1377 h 1704917"/>
              <a:gd name="connsiteX2" fmla="*/ 1390390 w 1390390"/>
              <a:gd name="connsiteY2" fmla="*/ 308265 h 1704917"/>
              <a:gd name="connsiteX3" fmla="*/ 695195 w 1390390"/>
              <a:gd name="connsiteY3" fmla="*/ 1704917 h 1704917"/>
              <a:gd name="connsiteX4" fmla="*/ 0 w 1390390"/>
              <a:gd name="connsiteY4" fmla="*/ 308265 h 1704917"/>
              <a:gd name="connsiteX0" fmla="*/ 0 w 1390390"/>
              <a:gd name="connsiteY0" fmla="*/ 311206 h 1707858"/>
              <a:gd name="connsiteX1" fmla="*/ 732773 w 1390390"/>
              <a:gd name="connsiteY1" fmla="*/ 4318 h 1707858"/>
              <a:gd name="connsiteX2" fmla="*/ 1390390 w 1390390"/>
              <a:gd name="connsiteY2" fmla="*/ 311206 h 1707858"/>
              <a:gd name="connsiteX3" fmla="*/ 695195 w 1390390"/>
              <a:gd name="connsiteY3" fmla="*/ 1707858 h 1707858"/>
              <a:gd name="connsiteX4" fmla="*/ 0 w 1390390"/>
              <a:gd name="connsiteY4" fmla="*/ 311206 h 1707858"/>
              <a:gd name="connsiteX0" fmla="*/ 0 w 1390390"/>
              <a:gd name="connsiteY0" fmla="*/ 321923 h 1718575"/>
              <a:gd name="connsiteX1" fmla="*/ 732773 w 1390390"/>
              <a:gd name="connsiteY1" fmla="*/ 2509 h 1718575"/>
              <a:gd name="connsiteX2" fmla="*/ 1390390 w 1390390"/>
              <a:gd name="connsiteY2" fmla="*/ 321923 h 1718575"/>
              <a:gd name="connsiteX3" fmla="*/ 695195 w 1390390"/>
              <a:gd name="connsiteY3" fmla="*/ 1718575 h 1718575"/>
              <a:gd name="connsiteX4" fmla="*/ 0 w 1390390"/>
              <a:gd name="connsiteY4" fmla="*/ 321923 h 1718575"/>
              <a:gd name="connsiteX0" fmla="*/ 0 w 1390390"/>
              <a:gd name="connsiteY0" fmla="*/ 321540 h 1718192"/>
              <a:gd name="connsiteX1" fmla="*/ 732773 w 1390390"/>
              <a:gd name="connsiteY1" fmla="*/ 2126 h 1718192"/>
              <a:gd name="connsiteX2" fmla="*/ 1390390 w 1390390"/>
              <a:gd name="connsiteY2" fmla="*/ 321540 h 1718192"/>
              <a:gd name="connsiteX3" fmla="*/ 695195 w 1390390"/>
              <a:gd name="connsiteY3" fmla="*/ 1718192 h 1718192"/>
              <a:gd name="connsiteX4" fmla="*/ 0 w 1390390"/>
              <a:gd name="connsiteY4" fmla="*/ 321540 h 17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390" h="1718192">
                <a:moveTo>
                  <a:pt x="0" y="321540"/>
                </a:moveTo>
                <a:cubicBezTo>
                  <a:pt x="217504" y="-50065"/>
                  <a:pt x="550835" y="14652"/>
                  <a:pt x="732773" y="2126"/>
                </a:cubicBezTo>
                <a:cubicBezTo>
                  <a:pt x="963958" y="-13791"/>
                  <a:pt x="1265130" y="56509"/>
                  <a:pt x="1390390" y="321540"/>
                </a:cubicBezTo>
                <a:cubicBezTo>
                  <a:pt x="1139870" y="849618"/>
                  <a:pt x="972752" y="1204625"/>
                  <a:pt x="695195" y="1718192"/>
                </a:cubicBezTo>
                <a:cubicBezTo>
                  <a:pt x="492795" y="1279781"/>
                  <a:pt x="221294" y="730724"/>
                  <a:pt x="0" y="321540"/>
                </a:cubicBezTo>
                <a:close/>
              </a:path>
            </a:pathLst>
          </a:custGeom>
          <a:solidFill>
            <a:srgbClr val="0000FF">
              <a:alpha val="63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Arc 62"/>
          <p:cNvSpPr/>
          <p:nvPr/>
        </p:nvSpPr>
        <p:spPr bwMode="auto">
          <a:xfrm rot="16200000" flipV="1">
            <a:off x="4108976" y="2832350"/>
            <a:ext cx="914400" cy="1193299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3966543" y="3429000"/>
            <a:ext cx="605599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4563193" y="3429000"/>
            <a:ext cx="599633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Arc 65"/>
          <p:cNvSpPr>
            <a:spLocks noChangeAspect="1"/>
          </p:cNvSpPr>
          <p:nvPr/>
        </p:nvSpPr>
        <p:spPr bwMode="auto">
          <a:xfrm rot="16200000" flipV="1">
            <a:off x="4337576" y="4032548"/>
            <a:ext cx="457200" cy="59665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 bwMode="auto">
          <a:xfrm flipH="1">
            <a:off x="4566176" y="3006936"/>
            <a:ext cx="19418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4371996" y="3006936"/>
            <a:ext cx="19418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Arc 68"/>
          <p:cNvSpPr>
            <a:spLocks noChangeAspect="1"/>
          </p:cNvSpPr>
          <p:nvPr/>
        </p:nvSpPr>
        <p:spPr bwMode="auto">
          <a:xfrm rot="16200000" flipV="1">
            <a:off x="4451876" y="4640372"/>
            <a:ext cx="228600" cy="298325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>
            <a:spLocks noChangeAspect="1"/>
          </p:cNvSpPr>
          <p:nvPr/>
        </p:nvSpPr>
        <p:spPr bwMode="auto">
          <a:xfrm rot="16200000" flipV="1">
            <a:off x="4223276" y="3425560"/>
            <a:ext cx="685800" cy="894975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flipV="1">
            <a:off x="5672100" y="3454052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672100" y="4489704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4961658" y="6029239"/>
            <a:ext cx="201168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4574872" y="6029239"/>
            <a:ext cx="201168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045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45" y="3319107"/>
            <a:ext cx="2095670" cy="305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36326">
            <a:off x="49228" y="3804044"/>
            <a:ext cx="1606863" cy="351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Connector 45"/>
          <p:cNvCxnSpPr/>
          <p:nvPr/>
        </p:nvCxnSpPr>
        <p:spPr bwMode="auto">
          <a:xfrm flipH="1" flipV="1">
            <a:off x="2741142" y="3431058"/>
            <a:ext cx="457200" cy="2743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7" y="75479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862005"/>
            <a:ext cx="8750360" cy="434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493704"/>
            <a:ext cx="8822996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2079951"/>
            <a:ext cx="8052322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1722561"/>
            <a:ext cx="8656813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1829653" y="3229347"/>
            <a:ext cx="0" cy="33159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838200" y="6172200"/>
            <a:ext cx="3429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38"/>
          <p:cNvSpPr/>
          <p:nvPr/>
        </p:nvSpPr>
        <p:spPr>
          <a:xfrm>
            <a:off x="6359599" y="40954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2"/>
          <p:cNvSpPr>
            <a:spLocks/>
          </p:cNvSpPr>
          <p:nvPr/>
        </p:nvSpPr>
        <p:spPr bwMode="auto">
          <a:xfrm flipH="1" flipV="1">
            <a:off x="1819656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2706624" y="337751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3163824" y="6135624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Freeform 52"/>
          <p:cNvSpPr>
            <a:spLocks/>
          </p:cNvSpPr>
          <p:nvPr/>
        </p:nvSpPr>
        <p:spPr bwMode="auto">
          <a:xfrm flipV="1">
            <a:off x="877824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387" y="36857"/>
            <a:ext cx="7275606" cy="3775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251" y="6222642"/>
            <a:ext cx="2462599" cy="3056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5427876"/>
            <a:ext cx="148858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40" y="5934437"/>
            <a:ext cx="1401511" cy="210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2751738"/>
            <a:ext cx="3724420" cy="283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149996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542763"/>
            <a:ext cx="3686997" cy="283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923763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4288351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Freeform 84"/>
          <p:cNvSpPr/>
          <p:nvPr/>
        </p:nvSpPr>
        <p:spPr>
          <a:xfrm>
            <a:off x="6903148" y="61528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4738353"/>
            <a:ext cx="3705916" cy="283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131158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525037"/>
            <a:ext cx="3667719" cy="3596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917016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6284578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09" y="1317056"/>
            <a:ext cx="8808241" cy="377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11" y="2437348"/>
            <a:ext cx="4045680" cy="3209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5665602"/>
            <a:ext cx="1488594" cy="198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7" y="5181600"/>
            <a:ext cx="131516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Arrow Connector 53"/>
          <p:cNvCxnSpPr/>
          <p:nvPr/>
        </p:nvCxnSpPr>
        <p:spPr bwMode="auto">
          <a:xfrm>
            <a:off x="1465552" y="5330822"/>
            <a:ext cx="1389888" cy="6126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Arc 44"/>
          <p:cNvSpPr/>
          <p:nvPr/>
        </p:nvSpPr>
        <p:spPr bwMode="auto">
          <a:xfrm flipH="1">
            <a:off x="2804160" y="5715000"/>
            <a:ext cx="914400" cy="914400"/>
          </a:xfrm>
          <a:prstGeom prst="arc">
            <a:avLst>
              <a:gd name="adj1" fmla="val 17127823"/>
              <a:gd name="adj2" fmla="val 0"/>
            </a:avLst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803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9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3960" name="Straight Connector 893959"/>
          <p:cNvCxnSpPr/>
          <p:nvPr/>
        </p:nvCxnSpPr>
        <p:spPr bwMode="auto">
          <a:xfrm>
            <a:off x="1829546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5" y="39666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7140"/>
            <a:ext cx="6555243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800453"/>
            <a:ext cx="7500974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94" y="458244"/>
            <a:ext cx="8726587" cy="320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1314" y="3208745"/>
            <a:ext cx="4034393" cy="256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55" name="Straight Arrow Connector 893954"/>
          <p:cNvCxnSpPr/>
          <p:nvPr/>
        </p:nvCxnSpPr>
        <p:spPr bwMode="auto">
          <a:xfrm>
            <a:off x="3282696" y="3006142"/>
            <a:ext cx="0" cy="762000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57" name="Picture 89395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312" y="2664912"/>
            <a:ext cx="117076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>
            <a:off x="4745736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3" name="Straight Connector 893962"/>
          <p:cNvCxnSpPr/>
          <p:nvPr/>
        </p:nvCxnSpPr>
        <p:spPr bwMode="auto">
          <a:xfrm flipV="1">
            <a:off x="406052" y="5650178"/>
            <a:ext cx="1372346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06052" y="3821378"/>
            <a:ext cx="2889504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72" name="Picture 89397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48" y="4622427"/>
            <a:ext cx="1330295" cy="226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7395" y="6462195"/>
            <a:ext cx="1330603" cy="22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75" name="Straight Arrow Connector 893974"/>
          <p:cNvCxnSpPr/>
          <p:nvPr/>
        </p:nvCxnSpPr>
        <p:spPr bwMode="auto">
          <a:xfrm flipH="1" flipV="1">
            <a:off x="1198395" y="3833904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1198395" y="4878700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7" name="Straight Arrow Connector 893976"/>
          <p:cNvCxnSpPr/>
          <p:nvPr/>
        </p:nvCxnSpPr>
        <p:spPr bwMode="auto">
          <a:xfrm>
            <a:off x="3963444" y="6575572"/>
            <a:ext cx="76809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1842071" y="6575572"/>
            <a:ext cx="76809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819656" y="3821378"/>
            <a:ext cx="2926080" cy="2286000"/>
            <a:chOff x="1819656" y="3821378"/>
            <a:chExt cx="3666744" cy="2286000"/>
          </a:xfrm>
        </p:grpSpPr>
        <p:sp>
          <p:nvSpPr>
            <p:cNvPr id="28" name="Arc 27"/>
            <p:cNvSpPr/>
            <p:nvPr/>
          </p:nvSpPr>
          <p:spPr bwMode="auto">
            <a:xfrm rot="5400000">
              <a:off x="3200400" y="3821378"/>
              <a:ext cx="914400" cy="36576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1819656" y="3821378"/>
              <a:ext cx="1856232" cy="18288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3952" name="Straight Connector 893951"/>
            <p:cNvCxnSpPr/>
            <p:nvPr/>
          </p:nvCxnSpPr>
          <p:spPr bwMode="auto">
            <a:xfrm flipH="1" flipV="1">
              <a:off x="3648456" y="3821378"/>
              <a:ext cx="1837944" cy="18288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Arc 34"/>
            <p:cNvSpPr>
              <a:spLocks noChangeAspect="1"/>
            </p:cNvSpPr>
            <p:nvPr/>
          </p:nvSpPr>
          <p:spPr bwMode="auto">
            <a:xfrm rot="5400000">
              <a:off x="3429000" y="3833905"/>
              <a:ext cx="457200" cy="18288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flipH="1" flipV="1">
              <a:off x="3657600" y="3841106"/>
              <a:ext cx="595185" cy="2231136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3062415" y="3841106"/>
              <a:ext cx="595185" cy="2231136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Arc 69"/>
            <p:cNvSpPr>
              <a:spLocks noChangeAspect="1"/>
            </p:cNvSpPr>
            <p:nvPr/>
          </p:nvSpPr>
          <p:spPr bwMode="auto">
            <a:xfrm rot="5400000">
              <a:off x="3543300" y="3832443"/>
              <a:ext cx="228600" cy="9144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>
              <a:spLocks noChangeAspect="1"/>
            </p:cNvSpPr>
            <p:nvPr/>
          </p:nvSpPr>
          <p:spPr bwMode="auto">
            <a:xfrm rot="5400000">
              <a:off x="3314700" y="3834530"/>
              <a:ext cx="685800" cy="27432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1537150"/>
            <a:ext cx="5404159" cy="32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972" y="1840851"/>
            <a:ext cx="3684628" cy="35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1166778"/>
            <a:ext cx="8218836" cy="359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08101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0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095&quot;&gt;&lt;property id=&quot;20148&quot; value=&quot;5&quot;/&gt;&lt;property id=&quot;20300&quot; value=&quot;Slide 2&quot;/&gt;&lt;property id=&quot;20307&quot; value=&quot;503&quot;/&gt;&lt;/object&gt;&lt;object type=&quot;3&quot; unique_id=&quot;55247&quot;&gt;&lt;property id=&quot;20148&quot; value=&quot;5&quot;/&gt;&lt;property id=&quot;20300&quot; value=&quot;Slide 3&quot;/&gt;&lt;property id=&quot;20307&quot; value=&quot;508&quot;/&gt;&lt;/object&gt;&lt;object type=&quot;3&quot; unique_id=&quot;56685&quot;&gt;&lt;property id=&quot;20148&quot; value=&quot;5&quot;/&gt;&lt;property id=&quot;20300&quot; value=&quot;Slide 6&quot;/&gt;&lt;property id=&quot;20307&quot; value=&quot;529&quot;/&gt;&lt;/object&gt;&lt;object type=&quot;3&quot; unique_id=&quot;56812&quot;&gt;&lt;property id=&quot;20148&quot; value=&quot;5&quot;/&gt;&lt;property id=&quot;20300&quot; value=&quot;Slide 4&quot;/&gt;&lt;property id=&quot;20307&quot; value=&quot;530&quot;/&gt;&lt;/object&gt;&lt;object type=&quot;3&quot; unique_id=&quot;56933&quot;&gt;&lt;property id=&quot;20148&quot; value=&quot;5&quot;/&gt;&lt;property id=&quot;20300&quot; value=&quot;Slide 5&quot;/&gt;&lt;property id=&quot;20307&quot; value=&quot;531&quot;/&gt;&lt;/object&gt;&lt;object type=&quot;3&quot; unique_id=&quot;57066&quot;&gt;&lt;property id=&quot;20148&quot; value=&quot;5&quot;/&gt;&lt;property id=&quot;20300&quot; value=&quot;Slide 7&quot;/&gt;&lt;property id=&quot;20307&quot; value=&quot;532&quot;/&gt;&lt;/object&gt;&lt;object type=&quot;3&quot; unique_id=&quot;57067&quot;&gt;&lt;property id=&quot;20148&quot; value=&quot;5&quot;/&gt;&lt;property id=&quot;20300&quot; value=&quot;Slide 8&quot;/&gt;&lt;property id=&quot;20307&quot; value=&quot;533&quot;/&gt;&lt;/object&gt;&lt;object type=&quot;3&quot; unique_id=&quot;105404&quot;&gt;&lt;property id=&quot;20148&quot; value=&quot;5&quot;/&gt;&lt;property id=&quot;20300&quot; value=&quot;Slide 9&quot;/&gt;&lt;property id=&quot;20307&quot; value=&quot;534&quot;/&gt;&lt;/object&gt;&lt;object type=&quot;3&quot; unique_id=&quot;105430&quot;&gt;&lt;property id=&quot;20148&quot; value=&quot;5&quot;/&gt;&lt;property id=&quot;20300&quot; value=&quot;Slide 1&quot;/&gt;&lt;property id=&quot;20307&quot; value=&quot;53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A$ and $s$ are expressions of $t$. The triangle'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74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nd is being pour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38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 always $5/8$ as high as it is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5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6 cubic meters per minute, into a conical p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21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$6$ cubic meters per min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900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S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4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5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1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8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2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pile $8$ meters w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0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$5$ meters h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0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&#10;the width of the pile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1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egular pentagon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95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area  is $A$ and its side length is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5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A$ and $s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80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A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0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\quad{\color[rgb]{0,.8,0}Hint}: \quad $V=(\sqrt{2}/6)s^3$.\qua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6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base is a square and whose sides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20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volume is $V$ and its edg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456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 is $s$, {\color[rgb]{0,.8,0}so} $V$ and $s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14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V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9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$J_1$ (Johnson$_1$) solid}} is a pyram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1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ilateral triangles. A $J_1$ solid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0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ypotenuse length is $s\sqrt{2}$. {\color[rgb]{1,0,1}Find} a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2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$x^3+y^3+27=z^2+z^3$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x/dt=6$ {\color[rgb]{0,.8,0}and} $dy/dt=8$.&#10;{\color[rgb]{1,0,1}Compute} $dz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8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a certain moment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2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1$, $y=2$ and $z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32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treetlight is at the top of a $24$ f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7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e. A $6$ foot tall man walks directly aw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3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light at a speed of $4$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9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 his shadow grow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1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stant speed and altitude. It flies direct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88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jet flies in a straight line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20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r a radar station, and, a few minutes lat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0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's instruments show that the plan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34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 miles away, and that its distanc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4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 station is increasing at $39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235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ing} that the altitude of the jet is $4$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6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eater than that of the station,&#10;{\color[rgb]{1,0,1}find} the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j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1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8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2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ate of $39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9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j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8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ad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sosceles right triangle is grow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7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drain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1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ircle whose radius is $5$ meters.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6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 cubic meters per minute, from a con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97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ter level is $7.5$ meters, {\color{blue}how fast} is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20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vel decreas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9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 of height $15$ meters, whose top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83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ime $t$, its area  is $A$ and its leg length is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254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FO at $(2,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14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y=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3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+2$ from left to right. At the mo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9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trafes in from above, following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2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mera and the horizontal 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22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ck into outer space, the angle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1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mera at $(3,0)$ is following a UF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7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amera at $(3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is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3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0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2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6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6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dA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5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50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UFO is at the point $(2,6)$, retre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77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 radians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5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at $5$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his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9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13289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1579</cp:revision>
  <dcterms:created xsi:type="dcterms:W3CDTF">2008-09-20T13:47:00Z</dcterms:created>
  <dcterms:modified xsi:type="dcterms:W3CDTF">2013-10-15T17:59:30Z</dcterms:modified>
</cp:coreProperties>
</file>