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8" r:id="rId2"/>
    <p:sldId id="558" r:id="rId3"/>
    <p:sldId id="563" r:id="rId4"/>
    <p:sldId id="559" r:id="rId5"/>
    <p:sldId id="560" r:id="rId6"/>
    <p:sldId id="562" r:id="rId7"/>
    <p:sldId id="561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9244" autoAdjust="0"/>
  </p:normalViewPr>
  <p:slideViewPr>
    <p:cSldViewPr>
      <p:cViewPr varScale="1">
        <p:scale>
          <a:sx n="78" d="100"/>
          <a:sy n="78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BD19E59-C3DA-48E8-A43D-5F6424B20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75F9A-5407-4285-B1D8-A91A5E2F24DC}" type="slidenum">
              <a:rPr lang="en-US"/>
              <a:pPr/>
              <a:t>1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69FA-5DE8-4C83-99E2-A207D9D38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FF8C-2D4E-4703-9E1C-AAC564045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5F18-796B-42AE-8E61-AB2EFA155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CF58-251C-4CAB-A1B7-CA7B87CB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BE9D-B7F6-4C54-AEB7-471D406D4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D66C-3442-421A-807D-EE5E1F81F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FCB3B-B8B4-40B0-A81B-D34A24884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ECE11-1B04-4FB8-A34A-D40929991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F50B-0CCA-4706-9641-9D5C25AB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504E-B0FE-4850-A110-6E433D9E3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DBC00-CE00-4714-B74E-376451662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43279-8C03-47C7-8B79-6BBA25529A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image" Target="../media/image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5.png"/><Relationship Id="rId3" Type="http://schemas.openxmlformats.org/officeDocument/2006/relationships/tags" Target="../tags/tag18.xml"/><Relationship Id="rId21" Type="http://schemas.openxmlformats.org/officeDocument/2006/relationships/image" Target="../media/image14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1.png"/><Relationship Id="rId2" Type="http://schemas.openxmlformats.org/officeDocument/2006/relationships/tags" Target="../tags/tag17.xml"/><Relationship Id="rId16" Type="http://schemas.openxmlformats.org/officeDocument/2006/relationships/image" Target="../media/image3.png"/><Relationship Id="rId20" Type="http://schemas.openxmlformats.org/officeDocument/2006/relationships/image" Target="../media/image13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.png"/><Relationship Id="rId5" Type="http://schemas.openxmlformats.org/officeDocument/2006/relationships/tags" Target="../tags/tag20.xml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tags" Target="../tags/tag25.xml"/><Relationship Id="rId19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tags" Target="../tags/tag31.xml"/><Relationship Id="rId21" Type="http://schemas.openxmlformats.org/officeDocument/2006/relationships/image" Target="../media/image20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3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38.xml"/><Relationship Id="rId19" Type="http://schemas.openxmlformats.org/officeDocument/2006/relationships/image" Target="../media/image1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image" Target="../media/image33.png"/><Relationship Id="rId3" Type="http://schemas.openxmlformats.org/officeDocument/2006/relationships/tags" Target="../tags/tag47.xml"/><Relationship Id="rId21" Type="http://schemas.openxmlformats.org/officeDocument/2006/relationships/image" Target="../media/image29.png"/><Relationship Id="rId34" Type="http://schemas.openxmlformats.org/officeDocument/2006/relationships/image" Target="../media/image40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image" Target="../media/image28.png"/><Relationship Id="rId33" Type="http://schemas.openxmlformats.org/officeDocument/2006/relationships/image" Target="../media/image39.png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32.png"/><Relationship Id="rId32" Type="http://schemas.openxmlformats.org/officeDocument/2006/relationships/image" Target="../media/image38.png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36" Type="http://schemas.openxmlformats.org/officeDocument/2006/relationships/image" Target="../media/image1.png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image" Target="../media/image37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27.png"/><Relationship Id="rId35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6.png"/><Relationship Id="rId39" Type="http://schemas.openxmlformats.org/officeDocument/2006/relationships/image" Target="../media/image1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1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45.png"/><Relationship Id="rId33" Type="http://schemas.openxmlformats.org/officeDocument/2006/relationships/image" Target="../media/image33.png"/><Relationship Id="rId38" Type="http://schemas.openxmlformats.org/officeDocument/2006/relationships/image" Target="../media/image55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28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44.png"/><Relationship Id="rId32" Type="http://schemas.openxmlformats.org/officeDocument/2006/relationships/image" Target="../media/image50.png"/><Relationship Id="rId37" Type="http://schemas.openxmlformats.org/officeDocument/2006/relationships/image" Target="../media/image54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43.png"/><Relationship Id="rId28" Type="http://schemas.openxmlformats.org/officeDocument/2006/relationships/image" Target="../media/image27.png"/><Relationship Id="rId36" Type="http://schemas.openxmlformats.org/officeDocument/2006/relationships/image" Target="../media/image5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49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48.png"/><Relationship Id="rId35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tags" Target="../tags/tag86.xml"/><Relationship Id="rId21" Type="http://schemas.openxmlformats.org/officeDocument/2006/relationships/image" Target="../media/image61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tags" Target="../tags/tag85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64.png"/><Relationship Id="rId5" Type="http://schemas.openxmlformats.org/officeDocument/2006/relationships/tags" Target="../tags/tag8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3.png"/><Relationship Id="rId28" Type="http://schemas.openxmlformats.org/officeDocument/2006/relationships/image" Target="../media/image1.png"/><Relationship Id="rId10" Type="http://schemas.openxmlformats.org/officeDocument/2006/relationships/tags" Target="../tags/tag93.xml"/><Relationship Id="rId19" Type="http://schemas.openxmlformats.org/officeDocument/2006/relationships/image" Target="../media/image59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68B1-7458-451A-9FCF-6C4AE3084BEB}" type="slidenum">
              <a:rPr lang="en-US"/>
              <a:pPr/>
              <a:t>1</a:t>
            </a:fld>
            <a:endParaRPr lang="en-US"/>
          </a:p>
        </p:txBody>
      </p:sp>
      <p:sp>
        <p:nvSpPr>
          <p:cNvPr id="1379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93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Linear approximation</a:t>
            </a:r>
          </a:p>
        </p:txBody>
      </p:sp>
      <p:sp>
        <p:nvSpPr>
          <p:cNvPr id="1379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1524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814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271" y="569961"/>
            <a:ext cx="2984788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96" y="3002258"/>
            <a:ext cx="7935326" cy="377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81" y="5013433"/>
            <a:ext cx="7688610" cy="396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23" y="1201409"/>
            <a:ext cx="1663590" cy="283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782" y="2509942"/>
            <a:ext cx="381674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782" y="4521117"/>
            <a:ext cx="3816743" cy="377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5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6399" y="126304"/>
            <a:ext cx="459131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5351" y="632591"/>
            <a:ext cx="2304629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504" y="2036550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47725"/>
            <a:ext cx="8502304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09" y="5051011"/>
            <a:ext cx="5894369" cy="416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866" y="1201409"/>
            <a:ext cx="2117104" cy="396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773" y="5510488"/>
            <a:ext cx="4288573" cy="434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954" y="2522468"/>
            <a:ext cx="4628398" cy="416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954" y="4521117"/>
            <a:ext cx="4628398" cy="416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002258"/>
            <a:ext cx="8389204" cy="416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8982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115469"/>
            <a:ext cx="4081183" cy="887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1173738"/>
            <a:ext cx="3948552" cy="35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415232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2137647"/>
            <a:ext cx="3910771" cy="906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3299356"/>
            <a:ext cx="4120300" cy="340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463755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4212628"/>
            <a:ext cx="3683704" cy="1057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5562600"/>
            <a:ext cx="5707187" cy="453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748" y="6252030"/>
            <a:ext cx="5423578" cy="453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37" y="567742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559" y="6282077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2728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6913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726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0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7" y="316119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854610"/>
            <a:ext cx="6499640" cy="434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1" y="6094909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5995082"/>
            <a:ext cx="5725700" cy="416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971" y="919920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915" y="161221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1525053"/>
            <a:ext cx="5422585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23" y="2009726"/>
            <a:ext cx="4194979" cy="434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619304"/>
            <a:ext cx="3874520" cy="3775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349" y="375283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1086" y="240792"/>
            <a:ext cx="3817056" cy="434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053214"/>
            <a:ext cx="4515615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5" y="4830019"/>
            <a:ext cx="6481159" cy="34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0381" y="4423785"/>
            <a:ext cx="3040661" cy="302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2" y="407560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7437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6949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096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2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3" y="7620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76200"/>
            <a:ext cx="5876199" cy="3208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168" y="462679"/>
            <a:ext cx="3705025" cy="302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57" y="838200"/>
            <a:ext cx="8789526" cy="340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18" y="4038600"/>
            <a:ext cx="6464868" cy="359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4505743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78" y="2326760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45036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57" y="1254622"/>
            <a:ext cx="6842558" cy="359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6635" y="1686770"/>
            <a:ext cx="2778768" cy="283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5635220"/>
            <a:ext cx="5538503" cy="302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4" y="4114800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945704"/>
            <a:ext cx="7805880" cy="340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400321"/>
            <a:ext cx="4857715" cy="32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606" y="2163973"/>
            <a:ext cx="2645942" cy="547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719" y="2250560"/>
            <a:ext cx="4158881" cy="3402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418" y="5181600"/>
            <a:ext cx="7296965" cy="340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34" y="5189667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661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7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75" y="424934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112671"/>
            <a:ext cx="5443298" cy="604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131639"/>
            <a:ext cx="7219274" cy="320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553896"/>
            <a:ext cx="6859198" cy="359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983914"/>
            <a:ext cx="4158544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693414"/>
            <a:ext cx="6256829" cy="3209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833" y="5022813"/>
            <a:ext cx="4499328" cy="604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5863839"/>
            <a:ext cx="7390927" cy="359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413615"/>
            <a:ext cx="6954031" cy="320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832193"/>
            <a:ext cx="6481904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264372"/>
            <a:ext cx="6520346" cy="37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734098"/>
            <a:ext cx="6936931" cy="359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04177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8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16&quot;/&gt;&lt;property id=&quot;20307&quot; value=&quot;529&quot;/&gt;&lt;/object&gt;&lt;object type=&quot;3&quot; unique_id=&quot;56694&quot;&gt;&lt;property id=&quot;20148&quot; value=&quot;5&quot;/&gt;&lt;property id=&quot;20300&quot; value=&quot;Slide 10&quot;/&gt;&lt;property id=&quot;20307&quot; value=&quot;530&quot;/&gt;&lt;/object&gt;&lt;object type=&quot;3&quot; unique_id=&quot;56767&quot;&gt;&lt;property id=&quot;20148&quot; value=&quot;5&quot;/&gt;&lt;property id=&quot;20300&quot; value=&quot;Slide 3&quot;/&gt;&lt;property id=&quot;20307&quot; value=&quot;535&quot;/&gt;&lt;/object&gt;&lt;object type=&quot;3&quot; unique_id=&quot;56768&quot;&gt;&lt;property id=&quot;20148&quot; value=&quot;5&quot;/&gt;&lt;property id=&quot;20300&quot; value=&quot;Slide 4&quot;/&gt;&lt;property id=&quot;20307&quot; value=&quot;534&quot;/&gt;&lt;/object&gt;&lt;object type=&quot;3&quot; unique_id=&quot;56769&quot;&gt;&lt;property id=&quot;20148&quot; value=&quot;5&quot;/&gt;&lt;property id=&quot;20300&quot; value=&quot;Slide 5&quot;/&gt;&lt;property id=&quot;20307&quot; value=&quot;532&quot;/&gt;&lt;/object&gt;&lt;object type=&quot;3&quot; unique_id=&quot;56770&quot;&gt;&lt;property id=&quot;20148&quot; value=&quot;5&quot;/&gt;&lt;property id=&quot;20300&quot; value=&quot;Slide 6&quot;/&gt;&lt;property id=&quot;20307&quot; value=&quot;533&quot;/&gt;&lt;/object&gt;&lt;object type=&quot;3&quot; unique_id=&quot;56771&quot;&gt;&lt;property id=&quot;20148&quot; value=&quot;5&quot;/&gt;&lt;property id=&quot;20300&quot; value=&quot;Slide 7&quot;/&gt;&lt;property id=&quot;20307&quot; value=&quot;531&quot;/&gt;&lt;/object&gt;&lt;object type=&quot;3&quot; unique_id=&quot;56814&quot;&gt;&lt;property id=&quot;20148&quot; value=&quot;5&quot;/&gt;&lt;property id=&quot;20300&quot; value=&quot;Slide 8&quot;/&gt;&lt;property id=&quot;20307&quot; value=&quot;536&quot;/&gt;&lt;/object&gt;&lt;object type=&quot;3&quot; unique_id=&quot;56815&quot;&gt;&lt;property id=&quot;20148&quot; value=&quot;5&quot;/&gt;&lt;property id=&quot;20300&quot; value=&quot;Slide 9&quot;/&gt;&lt;property id=&quot;20307&quot; value=&quot;537&quot;/&gt;&lt;/object&gt;&lt;object type=&quot;3&quot; unique_id=&quot;56928&quot;&gt;&lt;property id=&quot;20148&quot; value=&quot;5&quot;/&gt;&lt;property id=&quot;20300&quot; value=&quot;Slide 11&quot;/&gt;&lt;property id=&quot;20307&quot; value=&quot;538&quot;/&gt;&lt;/object&gt;&lt;object type=&quot;3&quot; unique_id=&quot;56980&quot;&gt;&lt;property id=&quot;20148&quot; value=&quot;5&quot;/&gt;&lt;property id=&quot;20300&quot; value=&quot;Slide 13&quot;/&gt;&lt;property id=&quot;20307&quot; value=&quot;539&quot;/&gt;&lt;/object&gt;&lt;object type=&quot;3&quot; unique_id=&quot;57093&quot;&gt;&lt;property id=&quot;20148&quot; value=&quot;5&quot;/&gt;&lt;property id=&quot;20300&quot; value=&quot;Slide 12&quot;/&gt;&lt;property id=&quot;20307&quot; value=&quot;541&quot;/&gt;&lt;/object&gt;&lt;object type=&quot;3&quot; unique_id=&quot;57154&quot;&gt;&lt;property id=&quot;20148&quot; value=&quot;5&quot;/&gt;&lt;property id=&quot;20300&quot; value=&quot;Slide 14&quot;/&gt;&lt;property id=&quot;20307&quot; value=&quot;544&quot;/&gt;&lt;/object&gt;&lt;object type=&quot;3&quot; unique_id=&quot;57398&quot;&gt;&lt;property id=&quot;20148&quot; value=&quot;5&quot;/&gt;&lt;property id=&quot;20300&quot; value=&quot;Slide 15&quot;/&gt;&lt;property id=&quot;20307&quot; value=&quot;545&quot;/&gt;&lt;/object&gt;&lt;object type=&quot;3&quot; unique_id=&quot;57546&quot;&gt;&lt;property id=&quot;20148&quot; value=&quot;5&quot;/&gt;&lt;property id=&quot;20300&quot; value=&quot;Slide 17&quot;/&gt;&lt;property id=&quot;20307&quot; value=&quot;546&quot;/&gt;&lt;/object&gt;&lt;object type=&quot;3&quot; unique_id=&quot;106435&quot;&gt;&lt;property id=&quot;20148&quot; value=&quot;5&quot;/&gt;&lt;property id=&quot;20300&quot; value=&quot;Slide 18&quot;/&gt;&lt;property id=&quot;20307&quot; value=&quot;547&quot;/&gt;&lt;/object&gt;&lt;object type=&quot;3&quot; unique_id=&quot;106463&quot;&gt;&lt;property id=&quot;20148&quot; value=&quot;5&quot;/&gt;&lt;property id=&quot;20300&quot; value=&quot;Slide 1&quot;/&gt;&lt;property id=&quot;20307&quot; value=&quot;54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$L(3)=f(3)$ {\color[rgb]{0,.8,0}and} $L'(3)=f'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6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1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1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ta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7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 \qquad $L(\pi/4)=f(\pi/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6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=\pi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1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$L'(\pi/4)=f'(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1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4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9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(x)=a+m(x-(\pi/4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9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\pi/4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451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y=\frac{e^x\cos x}{2x^2+3x-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5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y$ and $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5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w=\frac{u+4}{\sin(2u+8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11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w$ and $d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7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z=\frac{e^{3h^2+2h}}{\cos(h+5)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26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\triangle z]_{h:\to0,\triangle h:\to0.000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35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z]_{h:\to0,dh:\to0.000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36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(3.0002)^7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60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.}~$e^{0.004}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52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(x)$ be the lineariz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25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f(x)=x^7$ at $x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45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(3.000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15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(3.0002)^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2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theta$ be the numbe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660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pproximate} $\cos\theta$ by differenti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77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dians in $59.9^\cir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lineariz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need to paint a ball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1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adius is $10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5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oat of paint is to be $0.001$ meters thi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dV$,&#10;{\color[rgb]{1,0,1}estimate} the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7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5x^3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53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, after painting, the radius will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96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.001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08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ball of radius $10$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87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$\triangle V$,&#10;{\color[rgb]{1,0,1}compute} the exact volum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int that will be nee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8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V=\frac{4}{3}\pi r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9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$m$ and $a$ {\color[rgb]{0,.8,0}s.t.}~the&#10;linear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143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triangle V$ and $d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68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0.001$ times the surface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9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4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s$,&#10;{\color[rgb]{0,.8,0}then} its volume is $\frac{\sqrt{2}}{6}s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9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haraoh asks us to build a pyramid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77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hape of a $J_1$ solid, whose ed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728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ngth is $500\pm1$ fe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the same $1$-jet at $x=3$ as doe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88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p to some error, its volume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0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 $\frac{\sqrt{2}}{6}(500)^3$ cubic fe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15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differentials, {\color[rgb]{1,0,1}estimate} that erro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6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quare based pyramid whose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90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equilateral triangles is called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62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$J_1$ (Johnson$_1$) solid}}; its edges 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43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ve the same length. {\color[rgb]{0,.8,0}If} that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64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12387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1494</cp:revision>
  <dcterms:created xsi:type="dcterms:W3CDTF">2008-09-20T13:47:00Z</dcterms:created>
  <dcterms:modified xsi:type="dcterms:W3CDTF">2013-10-15T17:59:24Z</dcterms:modified>
</cp:coreProperties>
</file>