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670" r:id="rId2"/>
    <p:sldId id="671" r:id="rId3"/>
    <p:sldId id="680" r:id="rId4"/>
    <p:sldId id="682" r:id="rId5"/>
    <p:sldId id="681" r:id="rId6"/>
    <p:sldId id="683" r:id="rId7"/>
    <p:sldId id="684" r:id="rId8"/>
    <p:sldId id="679" r:id="rId9"/>
  </p:sldIdLst>
  <p:sldSz cx="9144000" cy="6858000" type="screen4x3"/>
  <p:notesSz cx="7315200" cy="9601200"/>
  <p:custDataLst>
    <p:tags r:id="rId11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FF"/>
    <a:srgbClr val="00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16" autoAdjust="0"/>
    <p:restoredTop sz="99433" autoAdjust="0"/>
  </p:normalViewPr>
  <p:slideViewPr>
    <p:cSldViewPr>
      <p:cViewPr varScale="1">
        <p:scale>
          <a:sx n="78" d="100"/>
          <a:sy n="78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fld id="{D2F7D8AA-5088-4E98-9BED-855B52B2C9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54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24436-132B-4F65-8443-A11D06D43468}" type="slidenum">
              <a:rPr lang="en-US"/>
              <a:pPr/>
              <a:t>1</a:t>
            </a:fld>
            <a:endParaRPr lang="en-US"/>
          </a:p>
        </p:txBody>
      </p:sp>
      <p:sp>
        <p:nvSpPr>
          <p:cNvPr id="169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7ABF5-DA63-49FC-AFBE-2CF27B6F6B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4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8BFEF-1220-428F-AE8E-18400FF0CF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54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C0BC8-0FC2-4583-AA1C-E35B09BA4F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39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3B727-8D38-47E7-8331-8FB6B9EAA4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757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A4B3F-1FE5-48DE-A866-E55E91E270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36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81FBD-E03B-4E39-A3BF-1D36011659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73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9C8E3-E82D-4DB2-BAD4-BC2204F55F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2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45812-4CEB-487D-A352-83484D3CE3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91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53AE07-E5FD-42F4-A596-9DFE8A25C3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147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4C42A-C913-4F59-8175-CA46694664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60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B5AC7-87E1-4F0B-8A0A-D3423D4922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138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3484113-CBC7-4117-8876-1153C0A9AFA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9.png"/><Relationship Id="rId3" Type="http://schemas.openxmlformats.org/officeDocument/2006/relationships/tags" Target="../tags/tag6.xml"/><Relationship Id="rId21" Type="http://schemas.openxmlformats.org/officeDocument/2006/relationships/image" Target="../media/image4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image" Target="../media/image8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image" Target="../media/image3.png"/><Relationship Id="rId29" Type="http://schemas.openxmlformats.org/officeDocument/2006/relationships/image" Target="../media/image12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image" Target="../media/image7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image" Target="../media/image6.png"/><Relationship Id="rId28" Type="http://schemas.openxmlformats.org/officeDocument/2006/relationships/image" Target="../media/image11.png"/><Relationship Id="rId10" Type="http://schemas.openxmlformats.org/officeDocument/2006/relationships/tags" Target="../tags/tag13.xml"/><Relationship Id="rId19" Type="http://schemas.openxmlformats.org/officeDocument/2006/relationships/image" Target="../media/image2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image" Target="../media/image5.png"/><Relationship Id="rId27" Type="http://schemas.openxmlformats.org/officeDocument/2006/relationships/image" Target="../media/image10.png"/><Relationship Id="rId30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13" Type="http://schemas.openxmlformats.org/officeDocument/2006/relationships/tags" Target="../tags/tag33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20.png"/><Relationship Id="rId3" Type="http://schemas.openxmlformats.org/officeDocument/2006/relationships/tags" Target="../tags/tag23.xml"/><Relationship Id="rId21" Type="http://schemas.openxmlformats.org/officeDocument/2006/relationships/image" Target="../media/image15.png"/><Relationship Id="rId7" Type="http://schemas.openxmlformats.org/officeDocument/2006/relationships/tags" Target="../tags/tag27.xml"/><Relationship Id="rId12" Type="http://schemas.openxmlformats.org/officeDocument/2006/relationships/tags" Target="../tags/tag32.xml"/><Relationship Id="rId17" Type="http://schemas.openxmlformats.org/officeDocument/2006/relationships/tags" Target="../tags/tag37.xml"/><Relationship Id="rId25" Type="http://schemas.openxmlformats.org/officeDocument/2006/relationships/image" Target="../media/image19.png"/><Relationship Id="rId2" Type="http://schemas.openxmlformats.org/officeDocument/2006/relationships/tags" Target="../tags/tag22.xml"/><Relationship Id="rId16" Type="http://schemas.openxmlformats.org/officeDocument/2006/relationships/tags" Target="../tags/tag36.xml"/><Relationship Id="rId20" Type="http://schemas.openxmlformats.org/officeDocument/2006/relationships/image" Target="../media/image14.png"/><Relationship Id="rId29" Type="http://schemas.openxmlformats.org/officeDocument/2006/relationships/image" Target="../media/image23.png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tags" Target="../tags/tag31.xml"/><Relationship Id="rId24" Type="http://schemas.openxmlformats.org/officeDocument/2006/relationships/image" Target="../media/image18.png"/><Relationship Id="rId5" Type="http://schemas.openxmlformats.org/officeDocument/2006/relationships/tags" Target="../tags/tag25.xml"/><Relationship Id="rId15" Type="http://schemas.openxmlformats.org/officeDocument/2006/relationships/tags" Target="../tags/tag35.xml"/><Relationship Id="rId23" Type="http://schemas.openxmlformats.org/officeDocument/2006/relationships/image" Target="../media/image17.png"/><Relationship Id="rId28" Type="http://schemas.openxmlformats.org/officeDocument/2006/relationships/image" Target="../media/image22.png"/><Relationship Id="rId10" Type="http://schemas.openxmlformats.org/officeDocument/2006/relationships/tags" Target="../tags/tag30.xml"/><Relationship Id="rId19" Type="http://schemas.openxmlformats.org/officeDocument/2006/relationships/image" Target="../media/image13.png"/><Relationship Id="rId4" Type="http://schemas.openxmlformats.org/officeDocument/2006/relationships/tags" Target="../tags/tag24.xml"/><Relationship Id="rId9" Type="http://schemas.openxmlformats.org/officeDocument/2006/relationships/tags" Target="../tags/tag29.xml"/><Relationship Id="rId14" Type="http://schemas.openxmlformats.org/officeDocument/2006/relationships/tags" Target="../tags/tag34.xml"/><Relationship Id="rId22" Type="http://schemas.openxmlformats.org/officeDocument/2006/relationships/image" Target="../media/image16.png"/><Relationship Id="rId27" Type="http://schemas.openxmlformats.org/officeDocument/2006/relationships/image" Target="../media/image21.png"/><Relationship Id="rId30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3" Type="http://schemas.openxmlformats.org/officeDocument/2006/relationships/tags" Target="../tags/tag40.xml"/><Relationship Id="rId21" Type="http://schemas.openxmlformats.org/officeDocument/2006/relationships/image" Target="../media/image32.png"/><Relationship Id="rId7" Type="http://schemas.openxmlformats.org/officeDocument/2006/relationships/tags" Target="../tags/tag44.xml"/><Relationship Id="rId12" Type="http://schemas.openxmlformats.org/officeDocument/2006/relationships/slideLayout" Target="../slideLayouts/slideLayout2.xml"/><Relationship Id="rId17" Type="http://schemas.openxmlformats.org/officeDocument/2006/relationships/image" Target="../media/image28.png"/><Relationship Id="rId2" Type="http://schemas.openxmlformats.org/officeDocument/2006/relationships/tags" Target="../tags/tag39.xml"/><Relationship Id="rId16" Type="http://schemas.openxmlformats.org/officeDocument/2006/relationships/image" Target="../media/image27.png"/><Relationship Id="rId20" Type="http://schemas.openxmlformats.org/officeDocument/2006/relationships/image" Target="../media/image31.png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5" Type="http://schemas.openxmlformats.org/officeDocument/2006/relationships/tags" Target="../tags/tag42.xml"/><Relationship Id="rId15" Type="http://schemas.openxmlformats.org/officeDocument/2006/relationships/image" Target="../media/image26.png"/><Relationship Id="rId10" Type="http://schemas.openxmlformats.org/officeDocument/2006/relationships/tags" Target="../tags/tag47.xml"/><Relationship Id="rId19" Type="http://schemas.openxmlformats.org/officeDocument/2006/relationships/image" Target="../media/image30.png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image" Target="../media/image25.png"/><Relationship Id="rId2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3" Type="http://schemas.openxmlformats.org/officeDocument/2006/relationships/tags" Target="../tags/tag51.xml"/><Relationship Id="rId21" Type="http://schemas.openxmlformats.org/officeDocument/2006/relationships/image" Target="../media/image24.png"/><Relationship Id="rId7" Type="http://schemas.openxmlformats.org/officeDocument/2006/relationships/tags" Target="../tags/tag55.xml"/><Relationship Id="rId12" Type="http://schemas.openxmlformats.org/officeDocument/2006/relationships/slideLayout" Target="../slideLayouts/slideLayout2.xml"/><Relationship Id="rId17" Type="http://schemas.openxmlformats.org/officeDocument/2006/relationships/image" Target="../media/image33.png"/><Relationship Id="rId2" Type="http://schemas.openxmlformats.org/officeDocument/2006/relationships/tags" Target="../tags/tag50.xml"/><Relationship Id="rId16" Type="http://schemas.openxmlformats.org/officeDocument/2006/relationships/image" Target="../media/image28.png"/><Relationship Id="rId20" Type="http://schemas.openxmlformats.org/officeDocument/2006/relationships/image" Target="../media/image32.png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tags" Target="../tags/tag59.xml"/><Relationship Id="rId5" Type="http://schemas.openxmlformats.org/officeDocument/2006/relationships/tags" Target="../tags/tag53.xml"/><Relationship Id="rId15" Type="http://schemas.openxmlformats.org/officeDocument/2006/relationships/image" Target="../media/image27.png"/><Relationship Id="rId10" Type="http://schemas.openxmlformats.org/officeDocument/2006/relationships/tags" Target="../tags/tag58.xml"/><Relationship Id="rId19" Type="http://schemas.openxmlformats.org/officeDocument/2006/relationships/image" Target="../media/image31.png"/><Relationship Id="rId4" Type="http://schemas.openxmlformats.org/officeDocument/2006/relationships/tags" Target="../tags/tag52.xml"/><Relationship Id="rId9" Type="http://schemas.openxmlformats.org/officeDocument/2006/relationships/tags" Target="../tags/tag57.xml"/><Relationship Id="rId14" Type="http://schemas.openxmlformats.org/officeDocument/2006/relationships/image" Target="../media/image26.png"/><Relationship Id="rId2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67.xml"/><Relationship Id="rId13" Type="http://schemas.openxmlformats.org/officeDocument/2006/relationships/image" Target="../media/image24.png"/><Relationship Id="rId18" Type="http://schemas.openxmlformats.org/officeDocument/2006/relationships/image" Target="../media/image34.png"/><Relationship Id="rId3" Type="http://schemas.openxmlformats.org/officeDocument/2006/relationships/tags" Target="../tags/tag62.xml"/><Relationship Id="rId21" Type="http://schemas.openxmlformats.org/officeDocument/2006/relationships/image" Target="../media/image32.png"/><Relationship Id="rId7" Type="http://schemas.openxmlformats.org/officeDocument/2006/relationships/tags" Target="../tags/tag66.xml"/><Relationship Id="rId12" Type="http://schemas.openxmlformats.org/officeDocument/2006/relationships/slideLayout" Target="../slideLayouts/slideLayout2.xml"/><Relationship Id="rId17" Type="http://schemas.openxmlformats.org/officeDocument/2006/relationships/image" Target="../media/image28.png"/><Relationship Id="rId2" Type="http://schemas.openxmlformats.org/officeDocument/2006/relationships/tags" Target="../tags/tag61.xml"/><Relationship Id="rId16" Type="http://schemas.openxmlformats.org/officeDocument/2006/relationships/image" Target="../media/image27.png"/><Relationship Id="rId20" Type="http://schemas.openxmlformats.org/officeDocument/2006/relationships/image" Target="../media/image31.png"/><Relationship Id="rId1" Type="http://schemas.openxmlformats.org/officeDocument/2006/relationships/tags" Target="../tags/tag60.xml"/><Relationship Id="rId6" Type="http://schemas.openxmlformats.org/officeDocument/2006/relationships/tags" Target="../tags/tag65.xml"/><Relationship Id="rId11" Type="http://schemas.openxmlformats.org/officeDocument/2006/relationships/tags" Target="../tags/tag70.xml"/><Relationship Id="rId5" Type="http://schemas.openxmlformats.org/officeDocument/2006/relationships/tags" Target="../tags/tag64.xml"/><Relationship Id="rId15" Type="http://schemas.openxmlformats.org/officeDocument/2006/relationships/image" Target="../media/image26.png"/><Relationship Id="rId10" Type="http://schemas.openxmlformats.org/officeDocument/2006/relationships/tags" Target="../tags/tag69.xml"/><Relationship Id="rId19" Type="http://schemas.openxmlformats.org/officeDocument/2006/relationships/image" Target="../media/image30.png"/><Relationship Id="rId4" Type="http://schemas.openxmlformats.org/officeDocument/2006/relationships/tags" Target="../tags/tag63.xml"/><Relationship Id="rId9" Type="http://schemas.openxmlformats.org/officeDocument/2006/relationships/tags" Target="../tags/tag68.xml"/><Relationship Id="rId14" Type="http://schemas.openxmlformats.org/officeDocument/2006/relationships/image" Target="../media/image25.png"/><Relationship Id="rId2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78.xml"/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3" Type="http://schemas.openxmlformats.org/officeDocument/2006/relationships/tags" Target="../tags/tag73.xml"/><Relationship Id="rId21" Type="http://schemas.openxmlformats.org/officeDocument/2006/relationships/image" Target="../media/image24.png"/><Relationship Id="rId7" Type="http://schemas.openxmlformats.org/officeDocument/2006/relationships/tags" Target="../tags/tag77.xml"/><Relationship Id="rId12" Type="http://schemas.openxmlformats.org/officeDocument/2006/relationships/slideLayout" Target="../slideLayouts/slideLayout2.xml"/><Relationship Id="rId17" Type="http://schemas.openxmlformats.org/officeDocument/2006/relationships/image" Target="../media/image35.png"/><Relationship Id="rId2" Type="http://schemas.openxmlformats.org/officeDocument/2006/relationships/tags" Target="../tags/tag72.xml"/><Relationship Id="rId16" Type="http://schemas.openxmlformats.org/officeDocument/2006/relationships/image" Target="../media/image28.png"/><Relationship Id="rId20" Type="http://schemas.openxmlformats.org/officeDocument/2006/relationships/image" Target="../media/image32.png"/><Relationship Id="rId1" Type="http://schemas.openxmlformats.org/officeDocument/2006/relationships/tags" Target="../tags/tag71.xml"/><Relationship Id="rId6" Type="http://schemas.openxmlformats.org/officeDocument/2006/relationships/tags" Target="../tags/tag76.xml"/><Relationship Id="rId11" Type="http://schemas.openxmlformats.org/officeDocument/2006/relationships/tags" Target="../tags/tag81.xml"/><Relationship Id="rId5" Type="http://schemas.openxmlformats.org/officeDocument/2006/relationships/tags" Target="../tags/tag75.xml"/><Relationship Id="rId15" Type="http://schemas.openxmlformats.org/officeDocument/2006/relationships/image" Target="../media/image27.png"/><Relationship Id="rId10" Type="http://schemas.openxmlformats.org/officeDocument/2006/relationships/tags" Target="../tags/tag80.xml"/><Relationship Id="rId19" Type="http://schemas.openxmlformats.org/officeDocument/2006/relationships/image" Target="../media/image31.png"/><Relationship Id="rId4" Type="http://schemas.openxmlformats.org/officeDocument/2006/relationships/tags" Target="../tags/tag74.xml"/><Relationship Id="rId9" Type="http://schemas.openxmlformats.org/officeDocument/2006/relationships/tags" Target="../tags/tag79.xml"/><Relationship Id="rId14" Type="http://schemas.openxmlformats.org/officeDocument/2006/relationships/image" Target="../media/image26.png"/><Relationship Id="rId2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9.xml"/><Relationship Id="rId13" Type="http://schemas.openxmlformats.org/officeDocument/2006/relationships/tags" Target="../tags/tag94.xml"/><Relationship Id="rId18" Type="http://schemas.openxmlformats.org/officeDocument/2006/relationships/image" Target="../media/image37.png"/><Relationship Id="rId26" Type="http://schemas.openxmlformats.org/officeDocument/2006/relationships/image" Target="../media/image45.png"/><Relationship Id="rId3" Type="http://schemas.openxmlformats.org/officeDocument/2006/relationships/tags" Target="../tags/tag84.xml"/><Relationship Id="rId21" Type="http://schemas.openxmlformats.org/officeDocument/2006/relationships/image" Target="../media/image40.png"/><Relationship Id="rId7" Type="http://schemas.openxmlformats.org/officeDocument/2006/relationships/tags" Target="../tags/tag88.xml"/><Relationship Id="rId12" Type="http://schemas.openxmlformats.org/officeDocument/2006/relationships/tags" Target="../tags/tag93.xml"/><Relationship Id="rId17" Type="http://schemas.openxmlformats.org/officeDocument/2006/relationships/image" Target="../media/image36.png"/><Relationship Id="rId25" Type="http://schemas.openxmlformats.org/officeDocument/2006/relationships/image" Target="../media/image44.png"/><Relationship Id="rId2" Type="http://schemas.openxmlformats.org/officeDocument/2006/relationships/tags" Target="../tags/tag83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39.png"/><Relationship Id="rId29" Type="http://schemas.openxmlformats.org/officeDocument/2006/relationships/image" Target="../media/image1.png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11" Type="http://schemas.openxmlformats.org/officeDocument/2006/relationships/tags" Target="../tags/tag92.xml"/><Relationship Id="rId24" Type="http://schemas.openxmlformats.org/officeDocument/2006/relationships/image" Target="../media/image43.png"/><Relationship Id="rId5" Type="http://schemas.openxmlformats.org/officeDocument/2006/relationships/tags" Target="../tags/tag86.xml"/><Relationship Id="rId15" Type="http://schemas.openxmlformats.org/officeDocument/2006/relationships/tags" Target="../tags/tag96.xml"/><Relationship Id="rId23" Type="http://schemas.openxmlformats.org/officeDocument/2006/relationships/image" Target="../media/image42.png"/><Relationship Id="rId28" Type="http://schemas.openxmlformats.org/officeDocument/2006/relationships/image" Target="../media/image47.png"/><Relationship Id="rId10" Type="http://schemas.openxmlformats.org/officeDocument/2006/relationships/tags" Target="../tags/tag91.xml"/><Relationship Id="rId19" Type="http://schemas.openxmlformats.org/officeDocument/2006/relationships/image" Target="../media/image38.png"/><Relationship Id="rId4" Type="http://schemas.openxmlformats.org/officeDocument/2006/relationships/tags" Target="../tags/tag85.xml"/><Relationship Id="rId9" Type="http://schemas.openxmlformats.org/officeDocument/2006/relationships/tags" Target="../tags/tag90.xml"/><Relationship Id="rId14" Type="http://schemas.openxmlformats.org/officeDocument/2006/relationships/tags" Target="../tags/tag95.xml"/><Relationship Id="rId22" Type="http://schemas.openxmlformats.org/officeDocument/2006/relationships/image" Target="../media/image41.png"/><Relationship Id="rId27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1311-E7A4-4961-BA96-F0FD5BDA2638}" type="slidenum">
              <a:rPr lang="en-US"/>
              <a:pPr/>
              <a:t>1</a:t>
            </a:fld>
            <a:endParaRPr lang="en-US"/>
          </a:p>
        </p:txBody>
      </p:sp>
      <p:sp>
        <p:nvSpPr>
          <p:cNvPr id="169062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627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701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/>
              <a:t>CALCULUS</a:t>
            </a:r>
          </a:p>
          <a:p>
            <a:pPr algn="ctr"/>
            <a:r>
              <a:rPr lang="en-US" sz="2400" dirty="0" err="1" smtClean="0"/>
              <a:t>Antidifferentiation</a:t>
            </a:r>
            <a:r>
              <a:rPr lang="en-US" sz="2400" dirty="0" smtClean="0"/>
              <a:t> problems</a:t>
            </a:r>
            <a:endParaRPr lang="en-US" sz="2400" dirty="0"/>
          </a:p>
        </p:txBody>
      </p:sp>
      <p:sp>
        <p:nvSpPr>
          <p:cNvPr id="1690628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3546" y="3301652"/>
            <a:ext cx="1171245" cy="30273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3636" y="127348"/>
            <a:ext cx="5725230" cy="28342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52400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736652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3636" y="1712268"/>
            <a:ext cx="5649271" cy="28342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58648" y="2154244"/>
            <a:ext cx="3211132" cy="60414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472207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3636" y="3447823"/>
            <a:ext cx="5649292" cy="28342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82439" y="3877607"/>
            <a:ext cx="1963551" cy="98234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3636" y="5352726"/>
            <a:ext cx="5705996" cy="28342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377110"/>
            <a:ext cx="1417264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43856" y="630952"/>
            <a:ext cx="2777605" cy="41607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97992" y="5745934"/>
            <a:ext cx="2115784" cy="84994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759896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663518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017066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45718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3461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pic>
        <p:nvPicPr>
          <p:cNvPr id="19" name="Picture 18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679873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6428" y="1654821"/>
            <a:ext cx="5932710" cy="37752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0457" y="2091278"/>
            <a:ext cx="6348563" cy="100103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96887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6428" y="171835"/>
            <a:ext cx="5932710" cy="37752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0877" y="675439"/>
            <a:ext cx="7765631" cy="47274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441526"/>
            <a:ext cx="1417264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6428" y="3403948"/>
            <a:ext cx="5838252" cy="3775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9571" y="3852931"/>
            <a:ext cx="7728245" cy="43419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211829"/>
            <a:ext cx="1417267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37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6428" y="5174251"/>
            <a:ext cx="5818992" cy="37750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2765" y="5623234"/>
            <a:ext cx="8182554" cy="47279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722986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498926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967630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82252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3025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Arrow Connector 24"/>
          <p:cNvCxnSpPr/>
          <p:nvPr/>
        </p:nvCxnSpPr>
        <p:spPr bwMode="auto">
          <a:xfrm flipV="1">
            <a:off x="4572000" y="4114800"/>
            <a:ext cx="0" cy="265176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2514600" y="6652364"/>
            <a:ext cx="4114800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9" name="Picture 48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074" y="789140"/>
            <a:ext cx="207443" cy="35934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2397" y="4164904"/>
            <a:ext cx="150201" cy="16459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0" name="Picture 59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1645" y="5716805"/>
            <a:ext cx="151104" cy="1655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6" name="Picture 55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1343" y="4648200"/>
            <a:ext cx="151406" cy="2266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5" name="Picture 54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1192" y="6198685"/>
            <a:ext cx="151406" cy="2266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0086" y="77244"/>
            <a:ext cx="1417267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6" name="Straight Arrow Connector 5"/>
          <p:cNvCxnSpPr/>
          <p:nvPr/>
        </p:nvCxnSpPr>
        <p:spPr bwMode="auto">
          <a:xfrm flipV="1">
            <a:off x="4572000" y="457200"/>
            <a:ext cx="0" cy="228600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>
            <a:off x="2514600" y="1600200"/>
            <a:ext cx="4114800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1" name="Picture 50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546" y="2895600"/>
            <a:ext cx="6140755" cy="3593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4" name="Picture 43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10844" y="3265118"/>
            <a:ext cx="6840001" cy="3594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2" name="Freeform 52"/>
          <p:cNvSpPr>
            <a:spLocks/>
          </p:cNvSpPr>
          <p:nvPr/>
        </p:nvSpPr>
        <p:spPr bwMode="auto">
          <a:xfrm flipH="1" flipV="1">
            <a:off x="2743200" y="4345110"/>
            <a:ext cx="3657600" cy="1827090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2069 w 10000"/>
              <a:gd name="connsiteY2" fmla="*/ 4664 h 10000"/>
              <a:gd name="connsiteX3" fmla="*/ 3190 w 10000"/>
              <a:gd name="connsiteY3" fmla="*/ 635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3190 w 10000"/>
              <a:gd name="connsiteY2" fmla="*/ 6359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1399 w 52035"/>
              <a:gd name="connsiteY0" fmla="*/ 0 h 13014"/>
              <a:gd name="connsiteX1" fmla="*/ 4589 w 52035"/>
              <a:gd name="connsiteY1" fmla="*/ 6359 h 13014"/>
              <a:gd name="connsiteX2" fmla="*/ 52035 w 52035"/>
              <a:gd name="connsiteY2" fmla="*/ 13014 h 13014"/>
              <a:gd name="connsiteX0" fmla="*/ 0 w 50636"/>
              <a:gd name="connsiteY0" fmla="*/ 0 h 13014"/>
              <a:gd name="connsiteX1" fmla="*/ 29101 w 50636"/>
              <a:gd name="connsiteY1" fmla="*/ 1724 h 13014"/>
              <a:gd name="connsiteX2" fmla="*/ 3190 w 50636"/>
              <a:gd name="connsiteY2" fmla="*/ 6359 h 13014"/>
              <a:gd name="connsiteX3" fmla="*/ 50636 w 50636"/>
              <a:gd name="connsiteY3" fmla="*/ 13014 h 13014"/>
              <a:gd name="connsiteX0" fmla="*/ 0 w 56948"/>
              <a:gd name="connsiteY0" fmla="*/ 9306 h 11361"/>
              <a:gd name="connsiteX1" fmla="*/ 35413 w 56948"/>
              <a:gd name="connsiteY1" fmla="*/ 71 h 11361"/>
              <a:gd name="connsiteX2" fmla="*/ 9502 w 56948"/>
              <a:gd name="connsiteY2" fmla="*/ 4706 h 11361"/>
              <a:gd name="connsiteX3" fmla="*/ 56948 w 56948"/>
              <a:gd name="connsiteY3" fmla="*/ 11361 h 11361"/>
              <a:gd name="connsiteX0" fmla="*/ 0 w 56948"/>
              <a:gd name="connsiteY0" fmla="*/ 9244 h 11299"/>
              <a:gd name="connsiteX1" fmla="*/ 35413 w 56948"/>
              <a:gd name="connsiteY1" fmla="*/ 9 h 11299"/>
              <a:gd name="connsiteX2" fmla="*/ 56948 w 56948"/>
              <a:gd name="connsiteY2" fmla="*/ 11299 h 11299"/>
              <a:gd name="connsiteX0" fmla="*/ 0 w 71151"/>
              <a:gd name="connsiteY0" fmla="*/ 14173 h 14216"/>
              <a:gd name="connsiteX1" fmla="*/ 49616 w 71151"/>
              <a:gd name="connsiteY1" fmla="*/ 6 h 14216"/>
              <a:gd name="connsiteX2" fmla="*/ 71151 w 71151"/>
              <a:gd name="connsiteY2" fmla="*/ 11296 h 14216"/>
              <a:gd name="connsiteX0" fmla="*/ 0 w 71151"/>
              <a:gd name="connsiteY0" fmla="*/ 14173 h 14177"/>
              <a:gd name="connsiteX1" fmla="*/ 49616 w 71151"/>
              <a:gd name="connsiteY1" fmla="*/ 6 h 14177"/>
              <a:gd name="connsiteX2" fmla="*/ 71151 w 71151"/>
              <a:gd name="connsiteY2" fmla="*/ 11296 h 14177"/>
              <a:gd name="connsiteX0" fmla="*/ 0 w 71151"/>
              <a:gd name="connsiteY0" fmla="*/ 3726 h 3746"/>
              <a:gd name="connsiteX1" fmla="*/ 57506 w 71151"/>
              <a:gd name="connsiteY1" fmla="*/ 1477 h 3746"/>
              <a:gd name="connsiteX2" fmla="*/ 71151 w 71151"/>
              <a:gd name="connsiteY2" fmla="*/ 849 h 3746"/>
              <a:gd name="connsiteX0" fmla="*/ 0 w 10111"/>
              <a:gd name="connsiteY0" fmla="*/ 12872 h 12911"/>
              <a:gd name="connsiteX1" fmla="*/ 8193 w 10111"/>
              <a:gd name="connsiteY1" fmla="*/ 3942 h 12911"/>
              <a:gd name="connsiteX2" fmla="*/ 10111 w 10111"/>
              <a:gd name="connsiteY2" fmla="*/ 2265 h 12911"/>
              <a:gd name="connsiteX0" fmla="*/ 0 w 10111"/>
              <a:gd name="connsiteY0" fmla="*/ 12202 h 12280"/>
              <a:gd name="connsiteX1" fmla="*/ 8359 w 10111"/>
              <a:gd name="connsiteY1" fmla="*/ 8757 h 12280"/>
              <a:gd name="connsiteX2" fmla="*/ 10111 w 10111"/>
              <a:gd name="connsiteY2" fmla="*/ 1595 h 12280"/>
              <a:gd name="connsiteX0" fmla="*/ 0 w 10111"/>
              <a:gd name="connsiteY0" fmla="*/ 12779 h 12857"/>
              <a:gd name="connsiteX1" fmla="*/ 8359 w 10111"/>
              <a:gd name="connsiteY1" fmla="*/ 9334 h 12857"/>
              <a:gd name="connsiteX2" fmla="*/ 10111 w 10111"/>
              <a:gd name="connsiteY2" fmla="*/ 2172 h 12857"/>
              <a:gd name="connsiteX0" fmla="*/ 0 w 10111"/>
              <a:gd name="connsiteY0" fmla="*/ 12779 h 13242"/>
              <a:gd name="connsiteX1" fmla="*/ 8359 w 10111"/>
              <a:gd name="connsiteY1" fmla="*/ 9334 h 13242"/>
              <a:gd name="connsiteX2" fmla="*/ 10111 w 10111"/>
              <a:gd name="connsiteY2" fmla="*/ 2172 h 13242"/>
              <a:gd name="connsiteX0" fmla="*/ 0 w 10111"/>
              <a:gd name="connsiteY0" fmla="*/ 12397 h 12522"/>
              <a:gd name="connsiteX1" fmla="*/ 8359 w 10111"/>
              <a:gd name="connsiteY1" fmla="*/ 8952 h 12522"/>
              <a:gd name="connsiteX2" fmla="*/ 10111 w 10111"/>
              <a:gd name="connsiteY2" fmla="*/ 1790 h 12522"/>
              <a:gd name="connsiteX0" fmla="*/ 0 w 12939"/>
              <a:gd name="connsiteY0" fmla="*/ 59403 h 61686"/>
              <a:gd name="connsiteX1" fmla="*/ 8359 w 12939"/>
              <a:gd name="connsiteY1" fmla="*/ 55958 h 61686"/>
              <a:gd name="connsiteX2" fmla="*/ 12939 w 12939"/>
              <a:gd name="connsiteY2" fmla="*/ 525 h 61686"/>
              <a:gd name="connsiteX0" fmla="*/ 0 w 12939"/>
              <a:gd name="connsiteY0" fmla="*/ 58878 h 61161"/>
              <a:gd name="connsiteX1" fmla="*/ 8359 w 12939"/>
              <a:gd name="connsiteY1" fmla="*/ 55433 h 61161"/>
              <a:gd name="connsiteX2" fmla="*/ 12939 w 12939"/>
              <a:gd name="connsiteY2" fmla="*/ 0 h 61161"/>
              <a:gd name="connsiteX0" fmla="*/ 0 w 13771"/>
              <a:gd name="connsiteY0" fmla="*/ 60341 h 62723"/>
              <a:gd name="connsiteX1" fmla="*/ 8359 w 13771"/>
              <a:gd name="connsiteY1" fmla="*/ 56896 h 62723"/>
              <a:gd name="connsiteX2" fmla="*/ 13771 w 13771"/>
              <a:gd name="connsiteY2" fmla="*/ 0 h 62723"/>
              <a:gd name="connsiteX0" fmla="*/ 0 w 13882"/>
              <a:gd name="connsiteY0" fmla="*/ 60707 h 63114"/>
              <a:gd name="connsiteX1" fmla="*/ 8359 w 13882"/>
              <a:gd name="connsiteY1" fmla="*/ 57262 h 63114"/>
              <a:gd name="connsiteX2" fmla="*/ 13882 w 13882"/>
              <a:gd name="connsiteY2" fmla="*/ 0 h 63114"/>
              <a:gd name="connsiteX0" fmla="*/ 0 w 13882"/>
              <a:gd name="connsiteY0" fmla="*/ 60707 h 60814"/>
              <a:gd name="connsiteX1" fmla="*/ 9024 w 13882"/>
              <a:gd name="connsiteY1" fmla="*/ 48120 h 60814"/>
              <a:gd name="connsiteX2" fmla="*/ 13882 w 13882"/>
              <a:gd name="connsiteY2" fmla="*/ 0 h 60814"/>
              <a:gd name="connsiteX0" fmla="*/ 0 w 13882"/>
              <a:gd name="connsiteY0" fmla="*/ 60707 h 60775"/>
              <a:gd name="connsiteX1" fmla="*/ 9024 w 13882"/>
              <a:gd name="connsiteY1" fmla="*/ 48120 h 60775"/>
              <a:gd name="connsiteX2" fmla="*/ 13882 w 13882"/>
              <a:gd name="connsiteY2" fmla="*/ 0 h 60775"/>
              <a:gd name="connsiteX0" fmla="*/ 0 w 13882"/>
              <a:gd name="connsiteY0" fmla="*/ 60707 h 60752"/>
              <a:gd name="connsiteX1" fmla="*/ 9024 w 13882"/>
              <a:gd name="connsiteY1" fmla="*/ 48120 h 60752"/>
              <a:gd name="connsiteX2" fmla="*/ 13882 w 13882"/>
              <a:gd name="connsiteY2" fmla="*/ 0 h 60752"/>
              <a:gd name="connsiteX0" fmla="*/ 0 w 13882"/>
              <a:gd name="connsiteY0" fmla="*/ 60707 h 60815"/>
              <a:gd name="connsiteX1" fmla="*/ 11277 w 13882"/>
              <a:gd name="connsiteY1" fmla="*/ 53897 h 60815"/>
              <a:gd name="connsiteX2" fmla="*/ 13882 w 13882"/>
              <a:gd name="connsiteY2" fmla="*/ 0 h 60815"/>
              <a:gd name="connsiteX0" fmla="*/ 0 w 13882"/>
              <a:gd name="connsiteY0" fmla="*/ 60707 h 60789"/>
              <a:gd name="connsiteX1" fmla="*/ 11277 w 13882"/>
              <a:gd name="connsiteY1" fmla="*/ 53897 h 60789"/>
              <a:gd name="connsiteX2" fmla="*/ 13882 w 13882"/>
              <a:gd name="connsiteY2" fmla="*/ 0 h 60789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3882 w 13882"/>
              <a:gd name="connsiteY2" fmla="*/ 0 h 60834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2504 w 13882"/>
              <a:gd name="connsiteY2" fmla="*/ 40876 h 60834"/>
              <a:gd name="connsiteX3" fmla="*/ 13882 w 13882"/>
              <a:gd name="connsiteY3" fmla="*/ 0 h 60834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707"/>
              <a:gd name="connsiteX1" fmla="*/ 8749 w 13882"/>
              <a:gd name="connsiteY1" fmla="*/ 56955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13882"/>
              <a:gd name="connsiteY0" fmla="*/ 60707 h 60707"/>
              <a:gd name="connsiteX1" fmla="*/ 9189 w 13882"/>
              <a:gd name="connsiteY1" fmla="*/ 55936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1174 w 4723"/>
              <a:gd name="connsiteY0" fmla="*/ 122993 h 122993"/>
              <a:gd name="connsiteX1" fmla="*/ 30 w 4723"/>
              <a:gd name="connsiteY1" fmla="*/ 55936 h 122993"/>
              <a:gd name="connsiteX2" fmla="*/ 3950 w 4723"/>
              <a:gd name="connsiteY2" fmla="*/ 40876 h 122993"/>
              <a:gd name="connsiteX3" fmla="*/ 4723 w 4723"/>
              <a:gd name="connsiteY3" fmla="*/ 0 h 122993"/>
              <a:gd name="connsiteX0" fmla="*/ 2598 w 10112"/>
              <a:gd name="connsiteY0" fmla="*/ 10000 h 10000"/>
              <a:gd name="connsiteX1" fmla="*/ 176 w 10112"/>
              <a:gd name="connsiteY1" fmla="*/ 4548 h 10000"/>
              <a:gd name="connsiteX2" fmla="*/ 8475 w 10112"/>
              <a:gd name="connsiteY2" fmla="*/ 3323 h 10000"/>
              <a:gd name="connsiteX3" fmla="*/ 10112 w 10112"/>
              <a:gd name="connsiteY3" fmla="*/ 0 h 10000"/>
              <a:gd name="connsiteX0" fmla="*/ 0 w 16125"/>
              <a:gd name="connsiteY0" fmla="*/ 9945 h 9945"/>
              <a:gd name="connsiteX1" fmla="*/ 6189 w 16125"/>
              <a:gd name="connsiteY1" fmla="*/ 4548 h 9945"/>
              <a:gd name="connsiteX2" fmla="*/ 14488 w 16125"/>
              <a:gd name="connsiteY2" fmla="*/ 3323 h 9945"/>
              <a:gd name="connsiteX3" fmla="*/ 16125 w 16125"/>
              <a:gd name="connsiteY3" fmla="*/ 0 h 9945"/>
              <a:gd name="connsiteX0" fmla="*/ 0 w 10000"/>
              <a:gd name="connsiteY0" fmla="*/ 10000 h 10000"/>
              <a:gd name="connsiteX1" fmla="*/ 8985 w 10000"/>
              <a:gd name="connsiteY1" fmla="*/ 3341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25768"/>
              <a:gd name="connsiteY0" fmla="*/ 6064 h 6064"/>
              <a:gd name="connsiteX1" fmla="*/ 5088 w 25768"/>
              <a:gd name="connsiteY1" fmla="*/ 1607 h 6064"/>
              <a:gd name="connsiteX2" fmla="*/ 25768 w 25768"/>
              <a:gd name="connsiteY2" fmla="*/ 0 h 6064"/>
              <a:gd name="connsiteX0" fmla="*/ 0 w 10000"/>
              <a:gd name="connsiteY0" fmla="*/ 10000 h 10000"/>
              <a:gd name="connsiteX1" fmla="*/ 7900 w 10000"/>
              <a:gd name="connsiteY1" fmla="*/ 5010 h 10000"/>
              <a:gd name="connsiteX2" fmla="*/ 10000 w 10000"/>
              <a:gd name="connsiteY2" fmla="*/ 0 h 10000"/>
              <a:gd name="connsiteX0" fmla="*/ 0 w 4102"/>
              <a:gd name="connsiteY0" fmla="*/ 594 h 5364"/>
              <a:gd name="connsiteX1" fmla="*/ 2002 w 4102"/>
              <a:gd name="connsiteY1" fmla="*/ 5363 h 5364"/>
              <a:gd name="connsiteX2" fmla="*/ 4102 w 4102"/>
              <a:gd name="connsiteY2" fmla="*/ 353 h 5364"/>
              <a:gd name="connsiteX0" fmla="*/ 0 w 10000"/>
              <a:gd name="connsiteY0" fmla="*/ 449 h 9348"/>
              <a:gd name="connsiteX1" fmla="*/ 4881 w 10000"/>
              <a:gd name="connsiteY1" fmla="*/ 9340 h 9348"/>
              <a:gd name="connsiteX2" fmla="*/ 10000 w 10000"/>
              <a:gd name="connsiteY2" fmla="*/ 0 h 9348"/>
              <a:gd name="connsiteX0" fmla="*/ 0 w 14455"/>
              <a:gd name="connsiteY0" fmla="*/ 389 h 10000"/>
              <a:gd name="connsiteX1" fmla="*/ 9336 w 14455"/>
              <a:gd name="connsiteY1" fmla="*/ 9991 h 10000"/>
              <a:gd name="connsiteX2" fmla="*/ 14455 w 14455"/>
              <a:gd name="connsiteY2" fmla="*/ 0 h 10000"/>
              <a:gd name="connsiteX0" fmla="*/ 0 w 14455"/>
              <a:gd name="connsiteY0" fmla="*/ 389 h 9995"/>
              <a:gd name="connsiteX1" fmla="*/ 9336 w 14455"/>
              <a:gd name="connsiteY1" fmla="*/ 9991 h 9995"/>
              <a:gd name="connsiteX2" fmla="*/ 14455 w 14455"/>
              <a:gd name="connsiteY2" fmla="*/ 0 h 9995"/>
              <a:gd name="connsiteX0" fmla="*/ 0 w 10093"/>
              <a:gd name="connsiteY0" fmla="*/ 0 h 10064"/>
              <a:gd name="connsiteX1" fmla="*/ 6552 w 10093"/>
              <a:gd name="connsiteY1" fmla="*/ 10060 h 10064"/>
              <a:gd name="connsiteX2" fmla="*/ 10093 w 10093"/>
              <a:gd name="connsiteY2" fmla="*/ 64 h 10064"/>
              <a:gd name="connsiteX0" fmla="*/ 0 w 10093"/>
              <a:gd name="connsiteY0" fmla="*/ 0 h 13414"/>
              <a:gd name="connsiteX1" fmla="*/ 6692 w 10093"/>
              <a:gd name="connsiteY1" fmla="*/ 13411 h 13414"/>
              <a:gd name="connsiteX2" fmla="*/ 10093 w 10093"/>
              <a:gd name="connsiteY2" fmla="*/ 64 h 13414"/>
              <a:gd name="connsiteX0" fmla="*/ 0 w 13315"/>
              <a:gd name="connsiteY0" fmla="*/ 6548 h 13353"/>
              <a:gd name="connsiteX1" fmla="*/ 9914 w 13315"/>
              <a:gd name="connsiteY1" fmla="*/ 13347 h 13353"/>
              <a:gd name="connsiteX2" fmla="*/ 13315 w 13315"/>
              <a:gd name="connsiteY2" fmla="*/ 0 h 13353"/>
              <a:gd name="connsiteX0" fmla="*/ 0 w 13315"/>
              <a:gd name="connsiteY0" fmla="*/ 6548 h 13349"/>
              <a:gd name="connsiteX1" fmla="*/ 9914 w 13315"/>
              <a:gd name="connsiteY1" fmla="*/ 13347 h 13349"/>
              <a:gd name="connsiteX2" fmla="*/ 13315 w 13315"/>
              <a:gd name="connsiteY2" fmla="*/ 0 h 13349"/>
              <a:gd name="connsiteX0" fmla="*/ 0 w 13315"/>
              <a:gd name="connsiteY0" fmla="*/ 6548 h 13425"/>
              <a:gd name="connsiteX1" fmla="*/ 4446 w 13315"/>
              <a:gd name="connsiteY1" fmla="*/ 5561 h 13425"/>
              <a:gd name="connsiteX2" fmla="*/ 9914 w 13315"/>
              <a:gd name="connsiteY2" fmla="*/ 13347 h 13425"/>
              <a:gd name="connsiteX3" fmla="*/ 13315 w 13315"/>
              <a:gd name="connsiteY3" fmla="*/ 0 h 13425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3 h 13538"/>
              <a:gd name="connsiteX1" fmla="*/ 4820 w 13315"/>
              <a:gd name="connsiteY1" fmla="*/ 0 h 13538"/>
              <a:gd name="connsiteX2" fmla="*/ 9914 w 13315"/>
              <a:gd name="connsiteY2" fmla="*/ 13492 h 13538"/>
              <a:gd name="connsiteX3" fmla="*/ 13315 w 13315"/>
              <a:gd name="connsiteY3" fmla="*/ 145 h 13538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6 h 13538"/>
              <a:gd name="connsiteX1" fmla="*/ 4820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538"/>
              <a:gd name="connsiteX1" fmla="*/ 3139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498"/>
              <a:gd name="connsiteX1" fmla="*/ 3139 w 13315"/>
              <a:gd name="connsiteY1" fmla="*/ 3 h 13498"/>
              <a:gd name="connsiteX2" fmla="*/ 9914 w 13315"/>
              <a:gd name="connsiteY2" fmla="*/ 13495 h 13498"/>
              <a:gd name="connsiteX3" fmla="*/ 13315 w 13315"/>
              <a:gd name="connsiteY3" fmla="*/ 148 h 13498"/>
              <a:gd name="connsiteX0" fmla="*/ 0 w 13315"/>
              <a:gd name="connsiteY0" fmla="*/ 6696 h 13495"/>
              <a:gd name="connsiteX1" fmla="*/ 3139 w 13315"/>
              <a:gd name="connsiteY1" fmla="*/ 3 h 13495"/>
              <a:gd name="connsiteX2" fmla="*/ 9914 w 13315"/>
              <a:gd name="connsiteY2" fmla="*/ 13495 h 13495"/>
              <a:gd name="connsiteX3" fmla="*/ 13315 w 13315"/>
              <a:gd name="connsiteY3" fmla="*/ 148 h 13495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455"/>
              <a:gd name="connsiteY0" fmla="*/ 6919 h 13627"/>
              <a:gd name="connsiteX1" fmla="*/ 3279 w 13455"/>
              <a:gd name="connsiteY1" fmla="*/ 135 h 13627"/>
              <a:gd name="connsiteX2" fmla="*/ 10054 w 13455"/>
              <a:gd name="connsiteY2" fmla="*/ 13627 h 13627"/>
              <a:gd name="connsiteX3" fmla="*/ 13455 w 13455"/>
              <a:gd name="connsiteY3" fmla="*/ 280 h 13627"/>
              <a:gd name="connsiteX0" fmla="*/ 0 w 13455"/>
              <a:gd name="connsiteY0" fmla="*/ 7011 h 13719"/>
              <a:gd name="connsiteX1" fmla="*/ 3279 w 13455"/>
              <a:gd name="connsiteY1" fmla="*/ 227 h 13719"/>
              <a:gd name="connsiteX2" fmla="*/ 10054 w 13455"/>
              <a:gd name="connsiteY2" fmla="*/ 13719 h 13719"/>
              <a:gd name="connsiteX3" fmla="*/ 13455 w 13455"/>
              <a:gd name="connsiteY3" fmla="*/ 372 h 13719"/>
              <a:gd name="connsiteX0" fmla="*/ 0 w 13455"/>
              <a:gd name="connsiteY0" fmla="*/ 6786 h 13494"/>
              <a:gd name="connsiteX1" fmla="*/ 3279 w 13455"/>
              <a:gd name="connsiteY1" fmla="*/ 2 h 13494"/>
              <a:gd name="connsiteX2" fmla="*/ 10054 w 13455"/>
              <a:gd name="connsiteY2" fmla="*/ 13494 h 13494"/>
              <a:gd name="connsiteX3" fmla="*/ 13455 w 13455"/>
              <a:gd name="connsiteY3" fmla="*/ 147 h 13494"/>
              <a:gd name="connsiteX0" fmla="*/ 0 w 13455"/>
              <a:gd name="connsiteY0" fmla="*/ 6785 h 13493"/>
              <a:gd name="connsiteX1" fmla="*/ 3279 w 13455"/>
              <a:gd name="connsiteY1" fmla="*/ 1 h 13493"/>
              <a:gd name="connsiteX2" fmla="*/ 10054 w 13455"/>
              <a:gd name="connsiteY2" fmla="*/ 13493 h 13493"/>
              <a:gd name="connsiteX3" fmla="*/ 13455 w 13455"/>
              <a:gd name="connsiteY3" fmla="*/ 146 h 13493"/>
              <a:gd name="connsiteX0" fmla="*/ 0 w 13455"/>
              <a:gd name="connsiteY0" fmla="*/ 7020 h 13909"/>
              <a:gd name="connsiteX1" fmla="*/ 3279 w 13455"/>
              <a:gd name="connsiteY1" fmla="*/ 236 h 13909"/>
              <a:gd name="connsiteX2" fmla="*/ 9867 w 13455"/>
              <a:gd name="connsiteY2" fmla="*/ 13909 h 13909"/>
              <a:gd name="connsiteX3" fmla="*/ 13455 w 13455"/>
              <a:gd name="connsiteY3" fmla="*/ 381 h 13909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6789 h 13316"/>
              <a:gd name="connsiteX1" fmla="*/ 3279 w 13455"/>
              <a:gd name="connsiteY1" fmla="*/ 5 h 13316"/>
              <a:gd name="connsiteX2" fmla="*/ 10147 w 13455"/>
              <a:gd name="connsiteY2" fmla="*/ 13316 h 13316"/>
              <a:gd name="connsiteX3" fmla="*/ 13455 w 13455"/>
              <a:gd name="connsiteY3" fmla="*/ 150 h 13316"/>
              <a:gd name="connsiteX0" fmla="*/ 0 w 13455"/>
              <a:gd name="connsiteY0" fmla="*/ 6785 h 13312"/>
              <a:gd name="connsiteX1" fmla="*/ 3279 w 13455"/>
              <a:gd name="connsiteY1" fmla="*/ 1 h 13312"/>
              <a:gd name="connsiteX2" fmla="*/ 10147 w 13455"/>
              <a:gd name="connsiteY2" fmla="*/ 13312 h 13312"/>
              <a:gd name="connsiteX3" fmla="*/ 13455 w 13455"/>
              <a:gd name="connsiteY3" fmla="*/ 146 h 13312"/>
              <a:gd name="connsiteX0" fmla="*/ 0 w 13595"/>
              <a:gd name="connsiteY0" fmla="*/ 6920 h 13538"/>
              <a:gd name="connsiteX1" fmla="*/ 3419 w 13595"/>
              <a:gd name="connsiteY1" fmla="*/ 227 h 13538"/>
              <a:gd name="connsiteX2" fmla="*/ 10287 w 13595"/>
              <a:gd name="connsiteY2" fmla="*/ 13538 h 13538"/>
              <a:gd name="connsiteX3" fmla="*/ 13595 w 13595"/>
              <a:gd name="connsiteY3" fmla="*/ 372 h 13538"/>
              <a:gd name="connsiteX0" fmla="*/ 0 w 13595"/>
              <a:gd name="connsiteY0" fmla="*/ 6697 h 13315"/>
              <a:gd name="connsiteX1" fmla="*/ 3419 w 13595"/>
              <a:gd name="connsiteY1" fmla="*/ 4 h 13315"/>
              <a:gd name="connsiteX2" fmla="*/ 10287 w 13595"/>
              <a:gd name="connsiteY2" fmla="*/ 13315 h 13315"/>
              <a:gd name="connsiteX3" fmla="*/ 13595 w 13595"/>
              <a:gd name="connsiteY3" fmla="*/ 149 h 13315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4"/>
              <a:gd name="connsiteX1" fmla="*/ 3419 w 13595"/>
              <a:gd name="connsiteY1" fmla="*/ 2 h 13314"/>
              <a:gd name="connsiteX2" fmla="*/ 10287 w 13595"/>
              <a:gd name="connsiteY2" fmla="*/ 13313 h 13314"/>
              <a:gd name="connsiteX3" fmla="*/ 13595 w 13595"/>
              <a:gd name="connsiteY3" fmla="*/ 147 h 13314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705 h 13323"/>
              <a:gd name="connsiteX1" fmla="*/ 3419 w 13595"/>
              <a:gd name="connsiteY1" fmla="*/ 12 h 13323"/>
              <a:gd name="connsiteX2" fmla="*/ 10287 w 13595"/>
              <a:gd name="connsiteY2" fmla="*/ 13323 h 13323"/>
              <a:gd name="connsiteX3" fmla="*/ 13595 w 13595"/>
              <a:gd name="connsiteY3" fmla="*/ 157 h 13323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294 h 16294"/>
              <a:gd name="connsiteX1" fmla="*/ 3186 w 13362"/>
              <a:gd name="connsiteY1" fmla="*/ 1 h 16294"/>
              <a:gd name="connsiteX2" fmla="*/ 10054 w 13362"/>
              <a:gd name="connsiteY2" fmla="*/ 13312 h 16294"/>
              <a:gd name="connsiteX3" fmla="*/ 13362 w 13362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308 h 16308"/>
              <a:gd name="connsiteX1" fmla="*/ 3186 w 13409"/>
              <a:gd name="connsiteY1" fmla="*/ 15 h 16308"/>
              <a:gd name="connsiteX2" fmla="*/ 10054 w 13409"/>
              <a:gd name="connsiteY2" fmla="*/ 13058 h 16308"/>
              <a:gd name="connsiteX3" fmla="*/ 13409 w 13409"/>
              <a:gd name="connsiteY3" fmla="*/ 160 h 16308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7 h 16297"/>
              <a:gd name="connsiteX1" fmla="*/ 3186 w 13409"/>
              <a:gd name="connsiteY1" fmla="*/ 4 h 16297"/>
              <a:gd name="connsiteX2" fmla="*/ 10054 w 13409"/>
              <a:gd name="connsiteY2" fmla="*/ 13047 h 16297"/>
              <a:gd name="connsiteX3" fmla="*/ 13409 w 13409"/>
              <a:gd name="connsiteY3" fmla="*/ 149 h 16297"/>
              <a:gd name="connsiteX0" fmla="*/ 0 w 13409"/>
              <a:gd name="connsiteY0" fmla="*/ 16295 h 16295"/>
              <a:gd name="connsiteX1" fmla="*/ 3186 w 13409"/>
              <a:gd name="connsiteY1" fmla="*/ 2 h 16295"/>
              <a:gd name="connsiteX2" fmla="*/ 10054 w 13409"/>
              <a:gd name="connsiteY2" fmla="*/ 13045 h 16295"/>
              <a:gd name="connsiteX3" fmla="*/ 13409 w 13409"/>
              <a:gd name="connsiteY3" fmla="*/ 147 h 16295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6117"/>
              <a:gd name="connsiteY0" fmla="*/ 15858 h 15858"/>
              <a:gd name="connsiteX1" fmla="*/ 5894 w 16117"/>
              <a:gd name="connsiteY1" fmla="*/ 11 h 15858"/>
              <a:gd name="connsiteX2" fmla="*/ 12762 w 16117"/>
              <a:gd name="connsiteY2" fmla="*/ 13054 h 15858"/>
              <a:gd name="connsiteX3" fmla="*/ 16117 w 16117"/>
              <a:gd name="connsiteY3" fmla="*/ 156 h 15858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3922"/>
              <a:gd name="connsiteY0" fmla="*/ 15434 h 15434"/>
              <a:gd name="connsiteX1" fmla="*/ 4170 w 13922"/>
              <a:gd name="connsiteY1" fmla="*/ 6380 h 15434"/>
              <a:gd name="connsiteX2" fmla="*/ 13922 w 13922"/>
              <a:gd name="connsiteY2" fmla="*/ 0 h 15434"/>
              <a:gd name="connsiteX0" fmla="*/ 0 w 13455"/>
              <a:gd name="connsiteY0" fmla="*/ 13202 h 13202"/>
              <a:gd name="connsiteX1" fmla="*/ 4170 w 13455"/>
              <a:gd name="connsiteY1" fmla="*/ 4148 h 13202"/>
              <a:gd name="connsiteX2" fmla="*/ 13455 w 13455"/>
              <a:gd name="connsiteY2" fmla="*/ 0 h 13202"/>
              <a:gd name="connsiteX0" fmla="*/ 0 w 13455"/>
              <a:gd name="connsiteY0" fmla="*/ 13202 h 13325"/>
              <a:gd name="connsiteX1" fmla="*/ 5337 w 13455"/>
              <a:gd name="connsiteY1" fmla="*/ 12808 h 13325"/>
              <a:gd name="connsiteX2" fmla="*/ 13455 w 13455"/>
              <a:gd name="connsiteY2" fmla="*/ 0 h 13325"/>
              <a:gd name="connsiteX0" fmla="*/ 0 w 13455"/>
              <a:gd name="connsiteY0" fmla="*/ 13202 h 13910"/>
              <a:gd name="connsiteX1" fmla="*/ 5337 w 13455"/>
              <a:gd name="connsiteY1" fmla="*/ 12808 h 13910"/>
              <a:gd name="connsiteX2" fmla="*/ 13455 w 13455"/>
              <a:gd name="connsiteY2" fmla="*/ 0 h 13910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793 w 13455"/>
              <a:gd name="connsiteY1" fmla="*/ 8969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548"/>
              <a:gd name="connsiteY0" fmla="*/ 13023 h 13023"/>
              <a:gd name="connsiteX1" fmla="*/ 13548 w 13548"/>
              <a:gd name="connsiteY1" fmla="*/ 0 h 13023"/>
              <a:gd name="connsiteX0" fmla="*/ 0 w 13548"/>
              <a:gd name="connsiteY0" fmla="*/ 13023 h 13023"/>
              <a:gd name="connsiteX1" fmla="*/ 13548 w 13548"/>
              <a:gd name="connsiteY1" fmla="*/ 0 h 1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48" h="13023">
                <a:moveTo>
                  <a:pt x="0" y="13023"/>
                </a:moveTo>
                <a:cubicBezTo>
                  <a:pt x="5188" y="12997"/>
                  <a:pt x="10837" y="6097"/>
                  <a:pt x="13548" y="0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4" name="Straight Connector 13"/>
          <p:cNvCxnSpPr/>
          <p:nvPr/>
        </p:nvCxnSpPr>
        <p:spPr bwMode="auto">
          <a:xfrm flipV="1">
            <a:off x="2743200" y="685800"/>
            <a:ext cx="3657600" cy="91440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7" name="Picture 46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76796" y="52192"/>
            <a:ext cx="6045708" cy="35936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2" name="Freeform 52"/>
          <p:cNvSpPr>
            <a:spLocks/>
          </p:cNvSpPr>
          <p:nvPr/>
        </p:nvSpPr>
        <p:spPr bwMode="auto">
          <a:xfrm flipV="1">
            <a:off x="2743200" y="4345110"/>
            <a:ext cx="3657600" cy="1827090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2069 w 10000"/>
              <a:gd name="connsiteY2" fmla="*/ 4664 h 10000"/>
              <a:gd name="connsiteX3" fmla="*/ 3190 w 10000"/>
              <a:gd name="connsiteY3" fmla="*/ 635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3190 w 10000"/>
              <a:gd name="connsiteY2" fmla="*/ 6359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1399 w 52035"/>
              <a:gd name="connsiteY0" fmla="*/ 0 h 13014"/>
              <a:gd name="connsiteX1" fmla="*/ 4589 w 52035"/>
              <a:gd name="connsiteY1" fmla="*/ 6359 h 13014"/>
              <a:gd name="connsiteX2" fmla="*/ 52035 w 52035"/>
              <a:gd name="connsiteY2" fmla="*/ 13014 h 13014"/>
              <a:gd name="connsiteX0" fmla="*/ 0 w 50636"/>
              <a:gd name="connsiteY0" fmla="*/ 0 h 13014"/>
              <a:gd name="connsiteX1" fmla="*/ 29101 w 50636"/>
              <a:gd name="connsiteY1" fmla="*/ 1724 h 13014"/>
              <a:gd name="connsiteX2" fmla="*/ 3190 w 50636"/>
              <a:gd name="connsiteY2" fmla="*/ 6359 h 13014"/>
              <a:gd name="connsiteX3" fmla="*/ 50636 w 50636"/>
              <a:gd name="connsiteY3" fmla="*/ 13014 h 13014"/>
              <a:gd name="connsiteX0" fmla="*/ 0 w 56948"/>
              <a:gd name="connsiteY0" fmla="*/ 9306 h 11361"/>
              <a:gd name="connsiteX1" fmla="*/ 35413 w 56948"/>
              <a:gd name="connsiteY1" fmla="*/ 71 h 11361"/>
              <a:gd name="connsiteX2" fmla="*/ 9502 w 56948"/>
              <a:gd name="connsiteY2" fmla="*/ 4706 h 11361"/>
              <a:gd name="connsiteX3" fmla="*/ 56948 w 56948"/>
              <a:gd name="connsiteY3" fmla="*/ 11361 h 11361"/>
              <a:gd name="connsiteX0" fmla="*/ 0 w 56948"/>
              <a:gd name="connsiteY0" fmla="*/ 9244 h 11299"/>
              <a:gd name="connsiteX1" fmla="*/ 35413 w 56948"/>
              <a:gd name="connsiteY1" fmla="*/ 9 h 11299"/>
              <a:gd name="connsiteX2" fmla="*/ 56948 w 56948"/>
              <a:gd name="connsiteY2" fmla="*/ 11299 h 11299"/>
              <a:gd name="connsiteX0" fmla="*/ 0 w 71151"/>
              <a:gd name="connsiteY0" fmla="*/ 14173 h 14216"/>
              <a:gd name="connsiteX1" fmla="*/ 49616 w 71151"/>
              <a:gd name="connsiteY1" fmla="*/ 6 h 14216"/>
              <a:gd name="connsiteX2" fmla="*/ 71151 w 71151"/>
              <a:gd name="connsiteY2" fmla="*/ 11296 h 14216"/>
              <a:gd name="connsiteX0" fmla="*/ 0 w 71151"/>
              <a:gd name="connsiteY0" fmla="*/ 14173 h 14177"/>
              <a:gd name="connsiteX1" fmla="*/ 49616 w 71151"/>
              <a:gd name="connsiteY1" fmla="*/ 6 h 14177"/>
              <a:gd name="connsiteX2" fmla="*/ 71151 w 71151"/>
              <a:gd name="connsiteY2" fmla="*/ 11296 h 14177"/>
              <a:gd name="connsiteX0" fmla="*/ 0 w 71151"/>
              <a:gd name="connsiteY0" fmla="*/ 3726 h 3746"/>
              <a:gd name="connsiteX1" fmla="*/ 57506 w 71151"/>
              <a:gd name="connsiteY1" fmla="*/ 1477 h 3746"/>
              <a:gd name="connsiteX2" fmla="*/ 71151 w 71151"/>
              <a:gd name="connsiteY2" fmla="*/ 849 h 3746"/>
              <a:gd name="connsiteX0" fmla="*/ 0 w 10111"/>
              <a:gd name="connsiteY0" fmla="*/ 12872 h 12911"/>
              <a:gd name="connsiteX1" fmla="*/ 8193 w 10111"/>
              <a:gd name="connsiteY1" fmla="*/ 3942 h 12911"/>
              <a:gd name="connsiteX2" fmla="*/ 10111 w 10111"/>
              <a:gd name="connsiteY2" fmla="*/ 2265 h 12911"/>
              <a:gd name="connsiteX0" fmla="*/ 0 w 10111"/>
              <a:gd name="connsiteY0" fmla="*/ 12202 h 12280"/>
              <a:gd name="connsiteX1" fmla="*/ 8359 w 10111"/>
              <a:gd name="connsiteY1" fmla="*/ 8757 h 12280"/>
              <a:gd name="connsiteX2" fmla="*/ 10111 w 10111"/>
              <a:gd name="connsiteY2" fmla="*/ 1595 h 12280"/>
              <a:gd name="connsiteX0" fmla="*/ 0 w 10111"/>
              <a:gd name="connsiteY0" fmla="*/ 12779 h 12857"/>
              <a:gd name="connsiteX1" fmla="*/ 8359 w 10111"/>
              <a:gd name="connsiteY1" fmla="*/ 9334 h 12857"/>
              <a:gd name="connsiteX2" fmla="*/ 10111 w 10111"/>
              <a:gd name="connsiteY2" fmla="*/ 2172 h 12857"/>
              <a:gd name="connsiteX0" fmla="*/ 0 w 10111"/>
              <a:gd name="connsiteY0" fmla="*/ 12779 h 13242"/>
              <a:gd name="connsiteX1" fmla="*/ 8359 w 10111"/>
              <a:gd name="connsiteY1" fmla="*/ 9334 h 13242"/>
              <a:gd name="connsiteX2" fmla="*/ 10111 w 10111"/>
              <a:gd name="connsiteY2" fmla="*/ 2172 h 13242"/>
              <a:gd name="connsiteX0" fmla="*/ 0 w 10111"/>
              <a:gd name="connsiteY0" fmla="*/ 12397 h 12522"/>
              <a:gd name="connsiteX1" fmla="*/ 8359 w 10111"/>
              <a:gd name="connsiteY1" fmla="*/ 8952 h 12522"/>
              <a:gd name="connsiteX2" fmla="*/ 10111 w 10111"/>
              <a:gd name="connsiteY2" fmla="*/ 1790 h 12522"/>
              <a:gd name="connsiteX0" fmla="*/ 0 w 12939"/>
              <a:gd name="connsiteY0" fmla="*/ 59403 h 61686"/>
              <a:gd name="connsiteX1" fmla="*/ 8359 w 12939"/>
              <a:gd name="connsiteY1" fmla="*/ 55958 h 61686"/>
              <a:gd name="connsiteX2" fmla="*/ 12939 w 12939"/>
              <a:gd name="connsiteY2" fmla="*/ 525 h 61686"/>
              <a:gd name="connsiteX0" fmla="*/ 0 w 12939"/>
              <a:gd name="connsiteY0" fmla="*/ 58878 h 61161"/>
              <a:gd name="connsiteX1" fmla="*/ 8359 w 12939"/>
              <a:gd name="connsiteY1" fmla="*/ 55433 h 61161"/>
              <a:gd name="connsiteX2" fmla="*/ 12939 w 12939"/>
              <a:gd name="connsiteY2" fmla="*/ 0 h 61161"/>
              <a:gd name="connsiteX0" fmla="*/ 0 w 13771"/>
              <a:gd name="connsiteY0" fmla="*/ 60341 h 62723"/>
              <a:gd name="connsiteX1" fmla="*/ 8359 w 13771"/>
              <a:gd name="connsiteY1" fmla="*/ 56896 h 62723"/>
              <a:gd name="connsiteX2" fmla="*/ 13771 w 13771"/>
              <a:gd name="connsiteY2" fmla="*/ 0 h 62723"/>
              <a:gd name="connsiteX0" fmla="*/ 0 w 13882"/>
              <a:gd name="connsiteY0" fmla="*/ 60707 h 63114"/>
              <a:gd name="connsiteX1" fmla="*/ 8359 w 13882"/>
              <a:gd name="connsiteY1" fmla="*/ 57262 h 63114"/>
              <a:gd name="connsiteX2" fmla="*/ 13882 w 13882"/>
              <a:gd name="connsiteY2" fmla="*/ 0 h 63114"/>
              <a:gd name="connsiteX0" fmla="*/ 0 w 13882"/>
              <a:gd name="connsiteY0" fmla="*/ 60707 h 60814"/>
              <a:gd name="connsiteX1" fmla="*/ 9024 w 13882"/>
              <a:gd name="connsiteY1" fmla="*/ 48120 h 60814"/>
              <a:gd name="connsiteX2" fmla="*/ 13882 w 13882"/>
              <a:gd name="connsiteY2" fmla="*/ 0 h 60814"/>
              <a:gd name="connsiteX0" fmla="*/ 0 w 13882"/>
              <a:gd name="connsiteY0" fmla="*/ 60707 h 60775"/>
              <a:gd name="connsiteX1" fmla="*/ 9024 w 13882"/>
              <a:gd name="connsiteY1" fmla="*/ 48120 h 60775"/>
              <a:gd name="connsiteX2" fmla="*/ 13882 w 13882"/>
              <a:gd name="connsiteY2" fmla="*/ 0 h 60775"/>
              <a:gd name="connsiteX0" fmla="*/ 0 w 13882"/>
              <a:gd name="connsiteY0" fmla="*/ 60707 h 60752"/>
              <a:gd name="connsiteX1" fmla="*/ 9024 w 13882"/>
              <a:gd name="connsiteY1" fmla="*/ 48120 h 60752"/>
              <a:gd name="connsiteX2" fmla="*/ 13882 w 13882"/>
              <a:gd name="connsiteY2" fmla="*/ 0 h 60752"/>
              <a:gd name="connsiteX0" fmla="*/ 0 w 13882"/>
              <a:gd name="connsiteY0" fmla="*/ 60707 h 60815"/>
              <a:gd name="connsiteX1" fmla="*/ 11277 w 13882"/>
              <a:gd name="connsiteY1" fmla="*/ 53897 h 60815"/>
              <a:gd name="connsiteX2" fmla="*/ 13882 w 13882"/>
              <a:gd name="connsiteY2" fmla="*/ 0 h 60815"/>
              <a:gd name="connsiteX0" fmla="*/ 0 w 13882"/>
              <a:gd name="connsiteY0" fmla="*/ 60707 h 60789"/>
              <a:gd name="connsiteX1" fmla="*/ 11277 w 13882"/>
              <a:gd name="connsiteY1" fmla="*/ 53897 h 60789"/>
              <a:gd name="connsiteX2" fmla="*/ 13882 w 13882"/>
              <a:gd name="connsiteY2" fmla="*/ 0 h 60789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3882 w 13882"/>
              <a:gd name="connsiteY2" fmla="*/ 0 h 60834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2504 w 13882"/>
              <a:gd name="connsiteY2" fmla="*/ 40876 h 60834"/>
              <a:gd name="connsiteX3" fmla="*/ 13882 w 13882"/>
              <a:gd name="connsiteY3" fmla="*/ 0 h 60834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707"/>
              <a:gd name="connsiteX1" fmla="*/ 8749 w 13882"/>
              <a:gd name="connsiteY1" fmla="*/ 56955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13882"/>
              <a:gd name="connsiteY0" fmla="*/ 60707 h 60707"/>
              <a:gd name="connsiteX1" fmla="*/ 9189 w 13882"/>
              <a:gd name="connsiteY1" fmla="*/ 55936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1174 w 4723"/>
              <a:gd name="connsiteY0" fmla="*/ 122993 h 122993"/>
              <a:gd name="connsiteX1" fmla="*/ 30 w 4723"/>
              <a:gd name="connsiteY1" fmla="*/ 55936 h 122993"/>
              <a:gd name="connsiteX2" fmla="*/ 3950 w 4723"/>
              <a:gd name="connsiteY2" fmla="*/ 40876 h 122993"/>
              <a:gd name="connsiteX3" fmla="*/ 4723 w 4723"/>
              <a:gd name="connsiteY3" fmla="*/ 0 h 122993"/>
              <a:gd name="connsiteX0" fmla="*/ 2598 w 10112"/>
              <a:gd name="connsiteY0" fmla="*/ 10000 h 10000"/>
              <a:gd name="connsiteX1" fmla="*/ 176 w 10112"/>
              <a:gd name="connsiteY1" fmla="*/ 4548 h 10000"/>
              <a:gd name="connsiteX2" fmla="*/ 8475 w 10112"/>
              <a:gd name="connsiteY2" fmla="*/ 3323 h 10000"/>
              <a:gd name="connsiteX3" fmla="*/ 10112 w 10112"/>
              <a:gd name="connsiteY3" fmla="*/ 0 h 10000"/>
              <a:gd name="connsiteX0" fmla="*/ 0 w 16125"/>
              <a:gd name="connsiteY0" fmla="*/ 9945 h 9945"/>
              <a:gd name="connsiteX1" fmla="*/ 6189 w 16125"/>
              <a:gd name="connsiteY1" fmla="*/ 4548 h 9945"/>
              <a:gd name="connsiteX2" fmla="*/ 14488 w 16125"/>
              <a:gd name="connsiteY2" fmla="*/ 3323 h 9945"/>
              <a:gd name="connsiteX3" fmla="*/ 16125 w 16125"/>
              <a:gd name="connsiteY3" fmla="*/ 0 h 9945"/>
              <a:gd name="connsiteX0" fmla="*/ 0 w 10000"/>
              <a:gd name="connsiteY0" fmla="*/ 10000 h 10000"/>
              <a:gd name="connsiteX1" fmla="*/ 8985 w 10000"/>
              <a:gd name="connsiteY1" fmla="*/ 3341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25768"/>
              <a:gd name="connsiteY0" fmla="*/ 6064 h 6064"/>
              <a:gd name="connsiteX1" fmla="*/ 5088 w 25768"/>
              <a:gd name="connsiteY1" fmla="*/ 1607 h 6064"/>
              <a:gd name="connsiteX2" fmla="*/ 25768 w 25768"/>
              <a:gd name="connsiteY2" fmla="*/ 0 h 6064"/>
              <a:gd name="connsiteX0" fmla="*/ 0 w 10000"/>
              <a:gd name="connsiteY0" fmla="*/ 10000 h 10000"/>
              <a:gd name="connsiteX1" fmla="*/ 7900 w 10000"/>
              <a:gd name="connsiteY1" fmla="*/ 5010 h 10000"/>
              <a:gd name="connsiteX2" fmla="*/ 10000 w 10000"/>
              <a:gd name="connsiteY2" fmla="*/ 0 h 10000"/>
              <a:gd name="connsiteX0" fmla="*/ 0 w 4102"/>
              <a:gd name="connsiteY0" fmla="*/ 594 h 5364"/>
              <a:gd name="connsiteX1" fmla="*/ 2002 w 4102"/>
              <a:gd name="connsiteY1" fmla="*/ 5363 h 5364"/>
              <a:gd name="connsiteX2" fmla="*/ 4102 w 4102"/>
              <a:gd name="connsiteY2" fmla="*/ 353 h 5364"/>
              <a:gd name="connsiteX0" fmla="*/ 0 w 10000"/>
              <a:gd name="connsiteY0" fmla="*/ 449 h 9348"/>
              <a:gd name="connsiteX1" fmla="*/ 4881 w 10000"/>
              <a:gd name="connsiteY1" fmla="*/ 9340 h 9348"/>
              <a:gd name="connsiteX2" fmla="*/ 10000 w 10000"/>
              <a:gd name="connsiteY2" fmla="*/ 0 h 9348"/>
              <a:gd name="connsiteX0" fmla="*/ 0 w 14455"/>
              <a:gd name="connsiteY0" fmla="*/ 389 h 10000"/>
              <a:gd name="connsiteX1" fmla="*/ 9336 w 14455"/>
              <a:gd name="connsiteY1" fmla="*/ 9991 h 10000"/>
              <a:gd name="connsiteX2" fmla="*/ 14455 w 14455"/>
              <a:gd name="connsiteY2" fmla="*/ 0 h 10000"/>
              <a:gd name="connsiteX0" fmla="*/ 0 w 14455"/>
              <a:gd name="connsiteY0" fmla="*/ 389 h 9995"/>
              <a:gd name="connsiteX1" fmla="*/ 9336 w 14455"/>
              <a:gd name="connsiteY1" fmla="*/ 9991 h 9995"/>
              <a:gd name="connsiteX2" fmla="*/ 14455 w 14455"/>
              <a:gd name="connsiteY2" fmla="*/ 0 h 9995"/>
              <a:gd name="connsiteX0" fmla="*/ 0 w 10093"/>
              <a:gd name="connsiteY0" fmla="*/ 0 h 10064"/>
              <a:gd name="connsiteX1" fmla="*/ 6552 w 10093"/>
              <a:gd name="connsiteY1" fmla="*/ 10060 h 10064"/>
              <a:gd name="connsiteX2" fmla="*/ 10093 w 10093"/>
              <a:gd name="connsiteY2" fmla="*/ 64 h 10064"/>
              <a:gd name="connsiteX0" fmla="*/ 0 w 10093"/>
              <a:gd name="connsiteY0" fmla="*/ 0 h 13414"/>
              <a:gd name="connsiteX1" fmla="*/ 6692 w 10093"/>
              <a:gd name="connsiteY1" fmla="*/ 13411 h 13414"/>
              <a:gd name="connsiteX2" fmla="*/ 10093 w 10093"/>
              <a:gd name="connsiteY2" fmla="*/ 64 h 13414"/>
              <a:gd name="connsiteX0" fmla="*/ 0 w 13315"/>
              <a:gd name="connsiteY0" fmla="*/ 6548 h 13353"/>
              <a:gd name="connsiteX1" fmla="*/ 9914 w 13315"/>
              <a:gd name="connsiteY1" fmla="*/ 13347 h 13353"/>
              <a:gd name="connsiteX2" fmla="*/ 13315 w 13315"/>
              <a:gd name="connsiteY2" fmla="*/ 0 h 13353"/>
              <a:gd name="connsiteX0" fmla="*/ 0 w 13315"/>
              <a:gd name="connsiteY0" fmla="*/ 6548 h 13349"/>
              <a:gd name="connsiteX1" fmla="*/ 9914 w 13315"/>
              <a:gd name="connsiteY1" fmla="*/ 13347 h 13349"/>
              <a:gd name="connsiteX2" fmla="*/ 13315 w 13315"/>
              <a:gd name="connsiteY2" fmla="*/ 0 h 13349"/>
              <a:gd name="connsiteX0" fmla="*/ 0 w 13315"/>
              <a:gd name="connsiteY0" fmla="*/ 6548 h 13425"/>
              <a:gd name="connsiteX1" fmla="*/ 4446 w 13315"/>
              <a:gd name="connsiteY1" fmla="*/ 5561 h 13425"/>
              <a:gd name="connsiteX2" fmla="*/ 9914 w 13315"/>
              <a:gd name="connsiteY2" fmla="*/ 13347 h 13425"/>
              <a:gd name="connsiteX3" fmla="*/ 13315 w 13315"/>
              <a:gd name="connsiteY3" fmla="*/ 0 h 13425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3 h 13538"/>
              <a:gd name="connsiteX1" fmla="*/ 4820 w 13315"/>
              <a:gd name="connsiteY1" fmla="*/ 0 h 13538"/>
              <a:gd name="connsiteX2" fmla="*/ 9914 w 13315"/>
              <a:gd name="connsiteY2" fmla="*/ 13492 h 13538"/>
              <a:gd name="connsiteX3" fmla="*/ 13315 w 13315"/>
              <a:gd name="connsiteY3" fmla="*/ 145 h 13538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6 h 13538"/>
              <a:gd name="connsiteX1" fmla="*/ 4820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538"/>
              <a:gd name="connsiteX1" fmla="*/ 3139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498"/>
              <a:gd name="connsiteX1" fmla="*/ 3139 w 13315"/>
              <a:gd name="connsiteY1" fmla="*/ 3 h 13498"/>
              <a:gd name="connsiteX2" fmla="*/ 9914 w 13315"/>
              <a:gd name="connsiteY2" fmla="*/ 13495 h 13498"/>
              <a:gd name="connsiteX3" fmla="*/ 13315 w 13315"/>
              <a:gd name="connsiteY3" fmla="*/ 148 h 13498"/>
              <a:gd name="connsiteX0" fmla="*/ 0 w 13315"/>
              <a:gd name="connsiteY0" fmla="*/ 6696 h 13495"/>
              <a:gd name="connsiteX1" fmla="*/ 3139 w 13315"/>
              <a:gd name="connsiteY1" fmla="*/ 3 h 13495"/>
              <a:gd name="connsiteX2" fmla="*/ 9914 w 13315"/>
              <a:gd name="connsiteY2" fmla="*/ 13495 h 13495"/>
              <a:gd name="connsiteX3" fmla="*/ 13315 w 13315"/>
              <a:gd name="connsiteY3" fmla="*/ 148 h 13495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455"/>
              <a:gd name="connsiteY0" fmla="*/ 6919 h 13627"/>
              <a:gd name="connsiteX1" fmla="*/ 3279 w 13455"/>
              <a:gd name="connsiteY1" fmla="*/ 135 h 13627"/>
              <a:gd name="connsiteX2" fmla="*/ 10054 w 13455"/>
              <a:gd name="connsiteY2" fmla="*/ 13627 h 13627"/>
              <a:gd name="connsiteX3" fmla="*/ 13455 w 13455"/>
              <a:gd name="connsiteY3" fmla="*/ 280 h 13627"/>
              <a:gd name="connsiteX0" fmla="*/ 0 w 13455"/>
              <a:gd name="connsiteY0" fmla="*/ 7011 h 13719"/>
              <a:gd name="connsiteX1" fmla="*/ 3279 w 13455"/>
              <a:gd name="connsiteY1" fmla="*/ 227 h 13719"/>
              <a:gd name="connsiteX2" fmla="*/ 10054 w 13455"/>
              <a:gd name="connsiteY2" fmla="*/ 13719 h 13719"/>
              <a:gd name="connsiteX3" fmla="*/ 13455 w 13455"/>
              <a:gd name="connsiteY3" fmla="*/ 372 h 13719"/>
              <a:gd name="connsiteX0" fmla="*/ 0 w 13455"/>
              <a:gd name="connsiteY0" fmla="*/ 6786 h 13494"/>
              <a:gd name="connsiteX1" fmla="*/ 3279 w 13455"/>
              <a:gd name="connsiteY1" fmla="*/ 2 h 13494"/>
              <a:gd name="connsiteX2" fmla="*/ 10054 w 13455"/>
              <a:gd name="connsiteY2" fmla="*/ 13494 h 13494"/>
              <a:gd name="connsiteX3" fmla="*/ 13455 w 13455"/>
              <a:gd name="connsiteY3" fmla="*/ 147 h 13494"/>
              <a:gd name="connsiteX0" fmla="*/ 0 w 13455"/>
              <a:gd name="connsiteY0" fmla="*/ 6785 h 13493"/>
              <a:gd name="connsiteX1" fmla="*/ 3279 w 13455"/>
              <a:gd name="connsiteY1" fmla="*/ 1 h 13493"/>
              <a:gd name="connsiteX2" fmla="*/ 10054 w 13455"/>
              <a:gd name="connsiteY2" fmla="*/ 13493 h 13493"/>
              <a:gd name="connsiteX3" fmla="*/ 13455 w 13455"/>
              <a:gd name="connsiteY3" fmla="*/ 146 h 13493"/>
              <a:gd name="connsiteX0" fmla="*/ 0 w 13455"/>
              <a:gd name="connsiteY0" fmla="*/ 7020 h 13909"/>
              <a:gd name="connsiteX1" fmla="*/ 3279 w 13455"/>
              <a:gd name="connsiteY1" fmla="*/ 236 h 13909"/>
              <a:gd name="connsiteX2" fmla="*/ 9867 w 13455"/>
              <a:gd name="connsiteY2" fmla="*/ 13909 h 13909"/>
              <a:gd name="connsiteX3" fmla="*/ 13455 w 13455"/>
              <a:gd name="connsiteY3" fmla="*/ 381 h 13909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6789 h 13316"/>
              <a:gd name="connsiteX1" fmla="*/ 3279 w 13455"/>
              <a:gd name="connsiteY1" fmla="*/ 5 h 13316"/>
              <a:gd name="connsiteX2" fmla="*/ 10147 w 13455"/>
              <a:gd name="connsiteY2" fmla="*/ 13316 h 13316"/>
              <a:gd name="connsiteX3" fmla="*/ 13455 w 13455"/>
              <a:gd name="connsiteY3" fmla="*/ 150 h 13316"/>
              <a:gd name="connsiteX0" fmla="*/ 0 w 13455"/>
              <a:gd name="connsiteY0" fmla="*/ 6785 h 13312"/>
              <a:gd name="connsiteX1" fmla="*/ 3279 w 13455"/>
              <a:gd name="connsiteY1" fmla="*/ 1 h 13312"/>
              <a:gd name="connsiteX2" fmla="*/ 10147 w 13455"/>
              <a:gd name="connsiteY2" fmla="*/ 13312 h 13312"/>
              <a:gd name="connsiteX3" fmla="*/ 13455 w 13455"/>
              <a:gd name="connsiteY3" fmla="*/ 146 h 13312"/>
              <a:gd name="connsiteX0" fmla="*/ 0 w 13595"/>
              <a:gd name="connsiteY0" fmla="*/ 6920 h 13538"/>
              <a:gd name="connsiteX1" fmla="*/ 3419 w 13595"/>
              <a:gd name="connsiteY1" fmla="*/ 227 h 13538"/>
              <a:gd name="connsiteX2" fmla="*/ 10287 w 13595"/>
              <a:gd name="connsiteY2" fmla="*/ 13538 h 13538"/>
              <a:gd name="connsiteX3" fmla="*/ 13595 w 13595"/>
              <a:gd name="connsiteY3" fmla="*/ 372 h 13538"/>
              <a:gd name="connsiteX0" fmla="*/ 0 w 13595"/>
              <a:gd name="connsiteY0" fmla="*/ 6697 h 13315"/>
              <a:gd name="connsiteX1" fmla="*/ 3419 w 13595"/>
              <a:gd name="connsiteY1" fmla="*/ 4 h 13315"/>
              <a:gd name="connsiteX2" fmla="*/ 10287 w 13595"/>
              <a:gd name="connsiteY2" fmla="*/ 13315 h 13315"/>
              <a:gd name="connsiteX3" fmla="*/ 13595 w 13595"/>
              <a:gd name="connsiteY3" fmla="*/ 149 h 13315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4"/>
              <a:gd name="connsiteX1" fmla="*/ 3419 w 13595"/>
              <a:gd name="connsiteY1" fmla="*/ 2 h 13314"/>
              <a:gd name="connsiteX2" fmla="*/ 10287 w 13595"/>
              <a:gd name="connsiteY2" fmla="*/ 13313 h 13314"/>
              <a:gd name="connsiteX3" fmla="*/ 13595 w 13595"/>
              <a:gd name="connsiteY3" fmla="*/ 147 h 13314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705 h 13323"/>
              <a:gd name="connsiteX1" fmla="*/ 3419 w 13595"/>
              <a:gd name="connsiteY1" fmla="*/ 12 h 13323"/>
              <a:gd name="connsiteX2" fmla="*/ 10287 w 13595"/>
              <a:gd name="connsiteY2" fmla="*/ 13323 h 13323"/>
              <a:gd name="connsiteX3" fmla="*/ 13595 w 13595"/>
              <a:gd name="connsiteY3" fmla="*/ 157 h 13323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294 h 16294"/>
              <a:gd name="connsiteX1" fmla="*/ 3186 w 13362"/>
              <a:gd name="connsiteY1" fmla="*/ 1 h 16294"/>
              <a:gd name="connsiteX2" fmla="*/ 10054 w 13362"/>
              <a:gd name="connsiteY2" fmla="*/ 13312 h 16294"/>
              <a:gd name="connsiteX3" fmla="*/ 13362 w 13362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308 h 16308"/>
              <a:gd name="connsiteX1" fmla="*/ 3186 w 13409"/>
              <a:gd name="connsiteY1" fmla="*/ 15 h 16308"/>
              <a:gd name="connsiteX2" fmla="*/ 10054 w 13409"/>
              <a:gd name="connsiteY2" fmla="*/ 13058 h 16308"/>
              <a:gd name="connsiteX3" fmla="*/ 13409 w 13409"/>
              <a:gd name="connsiteY3" fmla="*/ 160 h 16308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7 h 16297"/>
              <a:gd name="connsiteX1" fmla="*/ 3186 w 13409"/>
              <a:gd name="connsiteY1" fmla="*/ 4 h 16297"/>
              <a:gd name="connsiteX2" fmla="*/ 10054 w 13409"/>
              <a:gd name="connsiteY2" fmla="*/ 13047 h 16297"/>
              <a:gd name="connsiteX3" fmla="*/ 13409 w 13409"/>
              <a:gd name="connsiteY3" fmla="*/ 149 h 16297"/>
              <a:gd name="connsiteX0" fmla="*/ 0 w 13409"/>
              <a:gd name="connsiteY0" fmla="*/ 16295 h 16295"/>
              <a:gd name="connsiteX1" fmla="*/ 3186 w 13409"/>
              <a:gd name="connsiteY1" fmla="*/ 2 h 16295"/>
              <a:gd name="connsiteX2" fmla="*/ 10054 w 13409"/>
              <a:gd name="connsiteY2" fmla="*/ 13045 h 16295"/>
              <a:gd name="connsiteX3" fmla="*/ 13409 w 13409"/>
              <a:gd name="connsiteY3" fmla="*/ 147 h 16295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6117"/>
              <a:gd name="connsiteY0" fmla="*/ 15858 h 15858"/>
              <a:gd name="connsiteX1" fmla="*/ 5894 w 16117"/>
              <a:gd name="connsiteY1" fmla="*/ 11 h 15858"/>
              <a:gd name="connsiteX2" fmla="*/ 12762 w 16117"/>
              <a:gd name="connsiteY2" fmla="*/ 13054 h 15858"/>
              <a:gd name="connsiteX3" fmla="*/ 16117 w 16117"/>
              <a:gd name="connsiteY3" fmla="*/ 156 h 15858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3922"/>
              <a:gd name="connsiteY0" fmla="*/ 15434 h 15434"/>
              <a:gd name="connsiteX1" fmla="*/ 4170 w 13922"/>
              <a:gd name="connsiteY1" fmla="*/ 6380 h 15434"/>
              <a:gd name="connsiteX2" fmla="*/ 13922 w 13922"/>
              <a:gd name="connsiteY2" fmla="*/ 0 h 15434"/>
              <a:gd name="connsiteX0" fmla="*/ 0 w 13455"/>
              <a:gd name="connsiteY0" fmla="*/ 13202 h 13202"/>
              <a:gd name="connsiteX1" fmla="*/ 4170 w 13455"/>
              <a:gd name="connsiteY1" fmla="*/ 4148 h 13202"/>
              <a:gd name="connsiteX2" fmla="*/ 13455 w 13455"/>
              <a:gd name="connsiteY2" fmla="*/ 0 h 13202"/>
              <a:gd name="connsiteX0" fmla="*/ 0 w 13455"/>
              <a:gd name="connsiteY0" fmla="*/ 13202 h 13325"/>
              <a:gd name="connsiteX1" fmla="*/ 5337 w 13455"/>
              <a:gd name="connsiteY1" fmla="*/ 12808 h 13325"/>
              <a:gd name="connsiteX2" fmla="*/ 13455 w 13455"/>
              <a:gd name="connsiteY2" fmla="*/ 0 h 13325"/>
              <a:gd name="connsiteX0" fmla="*/ 0 w 13455"/>
              <a:gd name="connsiteY0" fmla="*/ 13202 h 13910"/>
              <a:gd name="connsiteX1" fmla="*/ 5337 w 13455"/>
              <a:gd name="connsiteY1" fmla="*/ 12808 h 13910"/>
              <a:gd name="connsiteX2" fmla="*/ 13455 w 13455"/>
              <a:gd name="connsiteY2" fmla="*/ 0 h 13910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793 w 13455"/>
              <a:gd name="connsiteY1" fmla="*/ 8969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548"/>
              <a:gd name="connsiteY0" fmla="*/ 13023 h 13023"/>
              <a:gd name="connsiteX1" fmla="*/ 13548 w 13548"/>
              <a:gd name="connsiteY1" fmla="*/ 0 h 13023"/>
              <a:gd name="connsiteX0" fmla="*/ 0 w 13548"/>
              <a:gd name="connsiteY0" fmla="*/ 13023 h 13023"/>
              <a:gd name="connsiteX1" fmla="*/ 13548 w 13548"/>
              <a:gd name="connsiteY1" fmla="*/ 0 h 1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48" h="13023">
                <a:moveTo>
                  <a:pt x="0" y="13023"/>
                </a:moveTo>
                <a:cubicBezTo>
                  <a:pt x="5188" y="12997"/>
                  <a:pt x="10837" y="6097"/>
                  <a:pt x="13548" y="0"/>
                </a:cubicBezTo>
              </a:path>
            </a:pathLst>
          </a:custGeom>
          <a:noFill/>
          <a:ln w="28575" cap="flat" cmpd="sng">
            <a:solidFill>
              <a:srgbClr val="00CC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2743200" y="4345110"/>
            <a:ext cx="3657600" cy="1827090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2069 w 10000"/>
              <a:gd name="connsiteY2" fmla="*/ 4664 h 10000"/>
              <a:gd name="connsiteX3" fmla="*/ 3190 w 10000"/>
              <a:gd name="connsiteY3" fmla="*/ 635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3190 w 10000"/>
              <a:gd name="connsiteY2" fmla="*/ 6359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1399 w 52035"/>
              <a:gd name="connsiteY0" fmla="*/ 0 h 13014"/>
              <a:gd name="connsiteX1" fmla="*/ 4589 w 52035"/>
              <a:gd name="connsiteY1" fmla="*/ 6359 h 13014"/>
              <a:gd name="connsiteX2" fmla="*/ 52035 w 52035"/>
              <a:gd name="connsiteY2" fmla="*/ 13014 h 13014"/>
              <a:gd name="connsiteX0" fmla="*/ 0 w 50636"/>
              <a:gd name="connsiteY0" fmla="*/ 0 h 13014"/>
              <a:gd name="connsiteX1" fmla="*/ 29101 w 50636"/>
              <a:gd name="connsiteY1" fmla="*/ 1724 h 13014"/>
              <a:gd name="connsiteX2" fmla="*/ 3190 w 50636"/>
              <a:gd name="connsiteY2" fmla="*/ 6359 h 13014"/>
              <a:gd name="connsiteX3" fmla="*/ 50636 w 50636"/>
              <a:gd name="connsiteY3" fmla="*/ 13014 h 13014"/>
              <a:gd name="connsiteX0" fmla="*/ 0 w 56948"/>
              <a:gd name="connsiteY0" fmla="*/ 9306 h 11361"/>
              <a:gd name="connsiteX1" fmla="*/ 35413 w 56948"/>
              <a:gd name="connsiteY1" fmla="*/ 71 h 11361"/>
              <a:gd name="connsiteX2" fmla="*/ 9502 w 56948"/>
              <a:gd name="connsiteY2" fmla="*/ 4706 h 11361"/>
              <a:gd name="connsiteX3" fmla="*/ 56948 w 56948"/>
              <a:gd name="connsiteY3" fmla="*/ 11361 h 11361"/>
              <a:gd name="connsiteX0" fmla="*/ 0 w 56948"/>
              <a:gd name="connsiteY0" fmla="*/ 9244 h 11299"/>
              <a:gd name="connsiteX1" fmla="*/ 35413 w 56948"/>
              <a:gd name="connsiteY1" fmla="*/ 9 h 11299"/>
              <a:gd name="connsiteX2" fmla="*/ 56948 w 56948"/>
              <a:gd name="connsiteY2" fmla="*/ 11299 h 11299"/>
              <a:gd name="connsiteX0" fmla="*/ 0 w 71151"/>
              <a:gd name="connsiteY0" fmla="*/ 14173 h 14216"/>
              <a:gd name="connsiteX1" fmla="*/ 49616 w 71151"/>
              <a:gd name="connsiteY1" fmla="*/ 6 h 14216"/>
              <a:gd name="connsiteX2" fmla="*/ 71151 w 71151"/>
              <a:gd name="connsiteY2" fmla="*/ 11296 h 14216"/>
              <a:gd name="connsiteX0" fmla="*/ 0 w 71151"/>
              <a:gd name="connsiteY0" fmla="*/ 14173 h 14177"/>
              <a:gd name="connsiteX1" fmla="*/ 49616 w 71151"/>
              <a:gd name="connsiteY1" fmla="*/ 6 h 14177"/>
              <a:gd name="connsiteX2" fmla="*/ 71151 w 71151"/>
              <a:gd name="connsiteY2" fmla="*/ 11296 h 14177"/>
              <a:gd name="connsiteX0" fmla="*/ 0 w 71151"/>
              <a:gd name="connsiteY0" fmla="*/ 3726 h 3746"/>
              <a:gd name="connsiteX1" fmla="*/ 57506 w 71151"/>
              <a:gd name="connsiteY1" fmla="*/ 1477 h 3746"/>
              <a:gd name="connsiteX2" fmla="*/ 71151 w 71151"/>
              <a:gd name="connsiteY2" fmla="*/ 849 h 3746"/>
              <a:gd name="connsiteX0" fmla="*/ 0 w 10111"/>
              <a:gd name="connsiteY0" fmla="*/ 12872 h 12911"/>
              <a:gd name="connsiteX1" fmla="*/ 8193 w 10111"/>
              <a:gd name="connsiteY1" fmla="*/ 3942 h 12911"/>
              <a:gd name="connsiteX2" fmla="*/ 10111 w 10111"/>
              <a:gd name="connsiteY2" fmla="*/ 2265 h 12911"/>
              <a:gd name="connsiteX0" fmla="*/ 0 w 10111"/>
              <a:gd name="connsiteY0" fmla="*/ 12202 h 12280"/>
              <a:gd name="connsiteX1" fmla="*/ 8359 w 10111"/>
              <a:gd name="connsiteY1" fmla="*/ 8757 h 12280"/>
              <a:gd name="connsiteX2" fmla="*/ 10111 w 10111"/>
              <a:gd name="connsiteY2" fmla="*/ 1595 h 12280"/>
              <a:gd name="connsiteX0" fmla="*/ 0 w 10111"/>
              <a:gd name="connsiteY0" fmla="*/ 12779 h 12857"/>
              <a:gd name="connsiteX1" fmla="*/ 8359 w 10111"/>
              <a:gd name="connsiteY1" fmla="*/ 9334 h 12857"/>
              <a:gd name="connsiteX2" fmla="*/ 10111 w 10111"/>
              <a:gd name="connsiteY2" fmla="*/ 2172 h 12857"/>
              <a:gd name="connsiteX0" fmla="*/ 0 w 10111"/>
              <a:gd name="connsiteY0" fmla="*/ 12779 h 13242"/>
              <a:gd name="connsiteX1" fmla="*/ 8359 w 10111"/>
              <a:gd name="connsiteY1" fmla="*/ 9334 h 13242"/>
              <a:gd name="connsiteX2" fmla="*/ 10111 w 10111"/>
              <a:gd name="connsiteY2" fmla="*/ 2172 h 13242"/>
              <a:gd name="connsiteX0" fmla="*/ 0 w 10111"/>
              <a:gd name="connsiteY0" fmla="*/ 12397 h 12522"/>
              <a:gd name="connsiteX1" fmla="*/ 8359 w 10111"/>
              <a:gd name="connsiteY1" fmla="*/ 8952 h 12522"/>
              <a:gd name="connsiteX2" fmla="*/ 10111 w 10111"/>
              <a:gd name="connsiteY2" fmla="*/ 1790 h 12522"/>
              <a:gd name="connsiteX0" fmla="*/ 0 w 12939"/>
              <a:gd name="connsiteY0" fmla="*/ 59403 h 61686"/>
              <a:gd name="connsiteX1" fmla="*/ 8359 w 12939"/>
              <a:gd name="connsiteY1" fmla="*/ 55958 h 61686"/>
              <a:gd name="connsiteX2" fmla="*/ 12939 w 12939"/>
              <a:gd name="connsiteY2" fmla="*/ 525 h 61686"/>
              <a:gd name="connsiteX0" fmla="*/ 0 w 12939"/>
              <a:gd name="connsiteY0" fmla="*/ 58878 h 61161"/>
              <a:gd name="connsiteX1" fmla="*/ 8359 w 12939"/>
              <a:gd name="connsiteY1" fmla="*/ 55433 h 61161"/>
              <a:gd name="connsiteX2" fmla="*/ 12939 w 12939"/>
              <a:gd name="connsiteY2" fmla="*/ 0 h 61161"/>
              <a:gd name="connsiteX0" fmla="*/ 0 w 13771"/>
              <a:gd name="connsiteY0" fmla="*/ 60341 h 62723"/>
              <a:gd name="connsiteX1" fmla="*/ 8359 w 13771"/>
              <a:gd name="connsiteY1" fmla="*/ 56896 h 62723"/>
              <a:gd name="connsiteX2" fmla="*/ 13771 w 13771"/>
              <a:gd name="connsiteY2" fmla="*/ 0 h 62723"/>
              <a:gd name="connsiteX0" fmla="*/ 0 w 13882"/>
              <a:gd name="connsiteY0" fmla="*/ 60707 h 63114"/>
              <a:gd name="connsiteX1" fmla="*/ 8359 w 13882"/>
              <a:gd name="connsiteY1" fmla="*/ 57262 h 63114"/>
              <a:gd name="connsiteX2" fmla="*/ 13882 w 13882"/>
              <a:gd name="connsiteY2" fmla="*/ 0 h 63114"/>
              <a:gd name="connsiteX0" fmla="*/ 0 w 13882"/>
              <a:gd name="connsiteY0" fmla="*/ 60707 h 60814"/>
              <a:gd name="connsiteX1" fmla="*/ 9024 w 13882"/>
              <a:gd name="connsiteY1" fmla="*/ 48120 h 60814"/>
              <a:gd name="connsiteX2" fmla="*/ 13882 w 13882"/>
              <a:gd name="connsiteY2" fmla="*/ 0 h 60814"/>
              <a:gd name="connsiteX0" fmla="*/ 0 w 13882"/>
              <a:gd name="connsiteY0" fmla="*/ 60707 h 60775"/>
              <a:gd name="connsiteX1" fmla="*/ 9024 w 13882"/>
              <a:gd name="connsiteY1" fmla="*/ 48120 h 60775"/>
              <a:gd name="connsiteX2" fmla="*/ 13882 w 13882"/>
              <a:gd name="connsiteY2" fmla="*/ 0 h 60775"/>
              <a:gd name="connsiteX0" fmla="*/ 0 w 13882"/>
              <a:gd name="connsiteY0" fmla="*/ 60707 h 60752"/>
              <a:gd name="connsiteX1" fmla="*/ 9024 w 13882"/>
              <a:gd name="connsiteY1" fmla="*/ 48120 h 60752"/>
              <a:gd name="connsiteX2" fmla="*/ 13882 w 13882"/>
              <a:gd name="connsiteY2" fmla="*/ 0 h 60752"/>
              <a:gd name="connsiteX0" fmla="*/ 0 w 13882"/>
              <a:gd name="connsiteY0" fmla="*/ 60707 h 60815"/>
              <a:gd name="connsiteX1" fmla="*/ 11277 w 13882"/>
              <a:gd name="connsiteY1" fmla="*/ 53897 h 60815"/>
              <a:gd name="connsiteX2" fmla="*/ 13882 w 13882"/>
              <a:gd name="connsiteY2" fmla="*/ 0 h 60815"/>
              <a:gd name="connsiteX0" fmla="*/ 0 w 13882"/>
              <a:gd name="connsiteY0" fmla="*/ 60707 h 60789"/>
              <a:gd name="connsiteX1" fmla="*/ 11277 w 13882"/>
              <a:gd name="connsiteY1" fmla="*/ 53897 h 60789"/>
              <a:gd name="connsiteX2" fmla="*/ 13882 w 13882"/>
              <a:gd name="connsiteY2" fmla="*/ 0 h 60789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3882 w 13882"/>
              <a:gd name="connsiteY2" fmla="*/ 0 h 60834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2504 w 13882"/>
              <a:gd name="connsiteY2" fmla="*/ 40876 h 60834"/>
              <a:gd name="connsiteX3" fmla="*/ 13882 w 13882"/>
              <a:gd name="connsiteY3" fmla="*/ 0 h 60834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707"/>
              <a:gd name="connsiteX1" fmla="*/ 8749 w 13882"/>
              <a:gd name="connsiteY1" fmla="*/ 56955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13882"/>
              <a:gd name="connsiteY0" fmla="*/ 60707 h 60707"/>
              <a:gd name="connsiteX1" fmla="*/ 9189 w 13882"/>
              <a:gd name="connsiteY1" fmla="*/ 55936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1174 w 4723"/>
              <a:gd name="connsiteY0" fmla="*/ 122993 h 122993"/>
              <a:gd name="connsiteX1" fmla="*/ 30 w 4723"/>
              <a:gd name="connsiteY1" fmla="*/ 55936 h 122993"/>
              <a:gd name="connsiteX2" fmla="*/ 3950 w 4723"/>
              <a:gd name="connsiteY2" fmla="*/ 40876 h 122993"/>
              <a:gd name="connsiteX3" fmla="*/ 4723 w 4723"/>
              <a:gd name="connsiteY3" fmla="*/ 0 h 122993"/>
              <a:gd name="connsiteX0" fmla="*/ 2598 w 10112"/>
              <a:gd name="connsiteY0" fmla="*/ 10000 h 10000"/>
              <a:gd name="connsiteX1" fmla="*/ 176 w 10112"/>
              <a:gd name="connsiteY1" fmla="*/ 4548 h 10000"/>
              <a:gd name="connsiteX2" fmla="*/ 8475 w 10112"/>
              <a:gd name="connsiteY2" fmla="*/ 3323 h 10000"/>
              <a:gd name="connsiteX3" fmla="*/ 10112 w 10112"/>
              <a:gd name="connsiteY3" fmla="*/ 0 h 10000"/>
              <a:gd name="connsiteX0" fmla="*/ 0 w 16125"/>
              <a:gd name="connsiteY0" fmla="*/ 9945 h 9945"/>
              <a:gd name="connsiteX1" fmla="*/ 6189 w 16125"/>
              <a:gd name="connsiteY1" fmla="*/ 4548 h 9945"/>
              <a:gd name="connsiteX2" fmla="*/ 14488 w 16125"/>
              <a:gd name="connsiteY2" fmla="*/ 3323 h 9945"/>
              <a:gd name="connsiteX3" fmla="*/ 16125 w 16125"/>
              <a:gd name="connsiteY3" fmla="*/ 0 h 9945"/>
              <a:gd name="connsiteX0" fmla="*/ 0 w 10000"/>
              <a:gd name="connsiteY0" fmla="*/ 10000 h 10000"/>
              <a:gd name="connsiteX1" fmla="*/ 8985 w 10000"/>
              <a:gd name="connsiteY1" fmla="*/ 3341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25768"/>
              <a:gd name="connsiteY0" fmla="*/ 6064 h 6064"/>
              <a:gd name="connsiteX1" fmla="*/ 5088 w 25768"/>
              <a:gd name="connsiteY1" fmla="*/ 1607 h 6064"/>
              <a:gd name="connsiteX2" fmla="*/ 25768 w 25768"/>
              <a:gd name="connsiteY2" fmla="*/ 0 h 6064"/>
              <a:gd name="connsiteX0" fmla="*/ 0 w 10000"/>
              <a:gd name="connsiteY0" fmla="*/ 10000 h 10000"/>
              <a:gd name="connsiteX1" fmla="*/ 7900 w 10000"/>
              <a:gd name="connsiteY1" fmla="*/ 5010 h 10000"/>
              <a:gd name="connsiteX2" fmla="*/ 10000 w 10000"/>
              <a:gd name="connsiteY2" fmla="*/ 0 h 10000"/>
              <a:gd name="connsiteX0" fmla="*/ 0 w 4102"/>
              <a:gd name="connsiteY0" fmla="*/ 594 h 5364"/>
              <a:gd name="connsiteX1" fmla="*/ 2002 w 4102"/>
              <a:gd name="connsiteY1" fmla="*/ 5363 h 5364"/>
              <a:gd name="connsiteX2" fmla="*/ 4102 w 4102"/>
              <a:gd name="connsiteY2" fmla="*/ 353 h 5364"/>
              <a:gd name="connsiteX0" fmla="*/ 0 w 10000"/>
              <a:gd name="connsiteY0" fmla="*/ 449 h 9348"/>
              <a:gd name="connsiteX1" fmla="*/ 4881 w 10000"/>
              <a:gd name="connsiteY1" fmla="*/ 9340 h 9348"/>
              <a:gd name="connsiteX2" fmla="*/ 10000 w 10000"/>
              <a:gd name="connsiteY2" fmla="*/ 0 h 9348"/>
              <a:gd name="connsiteX0" fmla="*/ 0 w 14455"/>
              <a:gd name="connsiteY0" fmla="*/ 389 h 10000"/>
              <a:gd name="connsiteX1" fmla="*/ 9336 w 14455"/>
              <a:gd name="connsiteY1" fmla="*/ 9991 h 10000"/>
              <a:gd name="connsiteX2" fmla="*/ 14455 w 14455"/>
              <a:gd name="connsiteY2" fmla="*/ 0 h 10000"/>
              <a:gd name="connsiteX0" fmla="*/ 0 w 14455"/>
              <a:gd name="connsiteY0" fmla="*/ 389 h 9995"/>
              <a:gd name="connsiteX1" fmla="*/ 9336 w 14455"/>
              <a:gd name="connsiteY1" fmla="*/ 9991 h 9995"/>
              <a:gd name="connsiteX2" fmla="*/ 14455 w 14455"/>
              <a:gd name="connsiteY2" fmla="*/ 0 h 9995"/>
              <a:gd name="connsiteX0" fmla="*/ 0 w 10093"/>
              <a:gd name="connsiteY0" fmla="*/ 0 h 10064"/>
              <a:gd name="connsiteX1" fmla="*/ 6552 w 10093"/>
              <a:gd name="connsiteY1" fmla="*/ 10060 h 10064"/>
              <a:gd name="connsiteX2" fmla="*/ 10093 w 10093"/>
              <a:gd name="connsiteY2" fmla="*/ 64 h 10064"/>
              <a:gd name="connsiteX0" fmla="*/ 0 w 10093"/>
              <a:gd name="connsiteY0" fmla="*/ 0 h 13414"/>
              <a:gd name="connsiteX1" fmla="*/ 6692 w 10093"/>
              <a:gd name="connsiteY1" fmla="*/ 13411 h 13414"/>
              <a:gd name="connsiteX2" fmla="*/ 10093 w 10093"/>
              <a:gd name="connsiteY2" fmla="*/ 64 h 13414"/>
              <a:gd name="connsiteX0" fmla="*/ 0 w 13315"/>
              <a:gd name="connsiteY0" fmla="*/ 6548 h 13353"/>
              <a:gd name="connsiteX1" fmla="*/ 9914 w 13315"/>
              <a:gd name="connsiteY1" fmla="*/ 13347 h 13353"/>
              <a:gd name="connsiteX2" fmla="*/ 13315 w 13315"/>
              <a:gd name="connsiteY2" fmla="*/ 0 h 13353"/>
              <a:gd name="connsiteX0" fmla="*/ 0 w 13315"/>
              <a:gd name="connsiteY0" fmla="*/ 6548 h 13349"/>
              <a:gd name="connsiteX1" fmla="*/ 9914 w 13315"/>
              <a:gd name="connsiteY1" fmla="*/ 13347 h 13349"/>
              <a:gd name="connsiteX2" fmla="*/ 13315 w 13315"/>
              <a:gd name="connsiteY2" fmla="*/ 0 h 13349"/>
              <a:gd name="connsiteX0" fmla="*/ 0 w 13315"/>
              <a:gd name="connsiteY0" fmla="*/ 6548 h 13425"/>
              <a:gd name="connsiteX1" fmla="*/ 4446 w 13315"/>
              <a:gd name="connsiteY1" fmla="*/ 5561 h 13425"/>
              <a:gd name="connsiteX2" fmla="*/ 9914 w 13315"/>
              <a:gd name="connsiteY2" fmla="*/ 13347 h 13425"/>
              <a:gd name="connsiteX3" fmla="*/ 13315 w 13315"/>
              <a:gd name="connsiteY3" fmla="*/ 0 h 13425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3 h 13538"/>
              <a:gd name="connsiteX1" fmla="*/ 4820 w 13315"/>
              <a:gd name="connsiteY1" fmla="*/ 0 h 13538"/>
              <a:gd name="connsiteX2" fmla="*/ 9914 w 13315"/>
              <a:gd name="connsiteY2" fmla="*/ 13492 h 13538"/>
              <a:gd name="connsiteX3" fmla="*/ 13315 w 13315"/>
              <a:gd name="connsiteY3" fmla="*/ 145 h 13538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6 h 13538"/>
              <a:gd name="connsiteX1" fmla="*/ 4820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538"/>
              <a:gd name="connsiteX1" fmla="*/ 3139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498"/>
              <a:gd name="connsiteX1" fmla="*/ 3139 w 13315"/>
              <a:gd name="connsiteY1" fmla="*/ 3 h 13498"/>
              <a:gd name="connsiteX2" fmla="*/ 9914 w 13315"/>
              <a:gd name="connsiteY2" fmla="*/ 13495 h 13498"/>
              <a:gd name="connsiteX3" fmla="*/ 13315 w 13315"/>
              <a:gd name="connsiteY3" fmla="*/ 148 h 13498"/>
              <a:gd name="connsiteX0" fmla="*/ 0 w 13315"/>
              <a:gd name="connsiteY0" fmla="*/ 6696 h 13495"/>
              <a:gd name="connsiteX1" fmla="*/ 3139 w 13315"/>
              <a:gd name="connsiteY1" fmla="*/ 3 h 13495"/>
              <a:gd name="connsiteX2" fmla="*/ 9914 w 13315"/>
              <a:gd name="connsiteY2" fmla="*/ 13495 h 13495"/>
              <a:gd name="connsiteX3" fmla="*/ 13315 w 13315"/>
              <a:gd name="connsiteY3" fmla="*/ 148 h 13495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455"/>
              <a:gd name="connsiteY0" fmla="*/ 6919 h 13627"/>
              <a:gd name="connsiteX1" fmla="*/ 3279 w 13455"/>
              <a:gd name="connsiteY1" fmla="*/ 135 h 13627"/>
              <a:gd name="connsiteX2" fmla="*/ 10054 w 13455"/>
              <a:gd name="connsiteY2" fmla="*/ 13627 h 13627"/>
              <a:gd name="connsiteX3" fmla="*/ 13455 w 13455"/>
              <a:gd name="connsiteY3" fmla="*/ 280 h 13627"/>
              <a:gd name="connsiteX0" fmla="*/ 0 w 13455"/>
              <a:gd name="connsiteY0" fmla="*/ 7011 h 13719"/>
              <a:gd name="connsiteX1" fmla="*/ 3279 w 13455"/>
              <a:gd name="connsiteY1" fmla="*/ 227 h 13719"/>
              <a:gd name="connsiteX2" fmla="*/ 10054 w 13455"/>
              <a:gd name="connsiteY2" fmla="*/ 13719 h 13719"/>
              <a:gd name="connsiteX3" fmla="*/ 13455 w 13455"/>
              <a:gd name="connsiteY3" fmla="*/ 372 h 13719"/>
              <a:gd name="connsiteX0" fmla="*/ 0 w 13455"/>
              <a:gd name="connsiteY0" fmla="*/ 6786 h 13494"/>
              <a:gd name="connsiteX1" fmla="*/ 3279 w 13455"/>
              <a:gd name="connsiteY1" fmla="*/ 2 h 13494"/>
              <a:gd name="connsiteX2" fmla="*/ 10054 w 13455"/>
              <a:gd name="connsiteY2" fmla="*/ 13494 h 13494"/>
              <a:gd name="connsiteX3" fmla="*/ 13455 w 13455"/>
              <a:gd name="connsiteY3" fmla="*/ 147 h 13494"/>
              <a:gd name="connsiteX0" fmla="*/ 0 w 13455"/>
              <a:gd name="connsiteY0" fmla="*/ 6785 h 13493"/>
              <a:gd name="connsiteX1" fmla="*/ 3279 w 13455"/>
              <a:gd name="connsiteY1" fmla="*/ 1 h 13493"/>
              <a:gd name="connsiteX2" fmla="*/ 10054 w 13455"/>
              <a:gd name="connsiteY2" fmla="*/ 13493 h 13493"/>
              <a:gd name="connsiteX3" fmla="*/ 13455 w 13455"/>
              <a:gd name="connsiteY3" fmla="*/ 146 h 13493"/>
              <a:gd name="connsiteX0" fmla="*/ 0 w 13455"/>
              <a:gd name="connsiteY0" fmla="*/ 7020 h 13909"/>
              <a:gd name="connsiteX1" fmla="*/ 3279 w 13455"/>
              <a:gd name="connsiteY1" fmla="*/ 236 h 13909"/>
              <a:gd name="connsiteX2" fmla="*/ 9867 w 13455"/>
              <a:gd name="connsiteY2" fmla="*/ 13909 h 13909"/>
              <a:gd name="connsiteX3" fmla="*/ 13455 w 13455"/>
              <a:gd name="connsiteY3" fmla="*/ 381 h 13909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6789 h 13316"/>
              <a:gd name="connsiteX1" fmla="*/ 3279 w 13455"/>
              <a:gd name="connsiteY1" fmla="*/ 5 h 13316"/>
              <a:gd name="connsiteX2" fmla="*/ 10147 w 13455"/>
              <a:gd name="connsiteY2" fmla="*/ 13316 h 13316"/>
              <a:gd name="connsiteX3" fmla="*/ 13455 w 13455"/>
              <a:gd name="connsiteY3" fmla="*/ 150 h 13316"/>
              <a:gd name="connsiteX0" fmla="*/ 0 w 13455"/>
              <a:gd name="connsiteY0" fmla="*/ 6785 h 13312"/>
              <a:gd name="connsiteX1" fmla="*/ 3279 w 13455"/>
              <a:gd name="connsiteY1" fmla="*/ 1 h 13312"/>
              <a:gd name="connsiteX2" fmla="*/ 10147 w 13455"/>
              <a:gd name="connsiteY2" fmla="*/ 13312 h 13312"/>
              <a:gd name="connsiteX3" fmla="*/ 13455 w 13455"/>
              <a:gd name="connsiteY3" fmla="*/ 146 h 13312"/>
              <a:gd name="connsiteX0" fmla="*/ 0 w 13595"/>
              <a:gd name="connsiteY0" fmla="*/ 6920 h 13538"/>
              <a:gd name="connsiteX1" fmla="*/ 3419 w 13595"/>
              <a:gd name="connsiteY1" fmla="*/ 227 h 13538"/>
              <a:gd name="connsiteX2" fmla="*/ 10287 w 13595"/>
              <a:gd name="connsiteY2" fmla="*/ 13538 h 13538"/>
              <a:gd name="connsiteX3" fmla="*/ 13595 w 13595"/>
              <a:gd name="connsiteY3" fmla="*/ 372 h 13538"/>
              <a:gd name="connsiteX0" fmla="*/ 0 w 13595"/>
              <a:gd name="connsiteY0" fmla="*/ 6697 h 13315"/>
              <a:gd name="connsiteX1" fmla="*/ 3419 w 13595"/>
              <a:gd name="connsiteY1" fmla="*/ 4 h 13315"/>
              <a:gd name="connsiteX2" fmla="*/ 10287 w 13595"/>
              <a:gd name="connsiteY2" fmla="*/ 13315 h 13315"/>
              <a:gd name="connsiteX3" fmla="*/ 13595 w 13595"/>
              <a:gd name="connsiteY3" fmla="*/ 149 h 13315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4"/>
              <a:gd name="connsiteX1" fmla="*/ 3419 w 13595"/>
              <a:gd name="connsiteY1" fmla="*/ 2 h 13314"/>
              <a:gd name="connsiteX2" fmla="*/ 10287 w 13595"/>
              <a:gd name="connsiteY2" fmla="*/ 13313 h 13314"/>
              <a:gd name="connsiteX3" fmla="*/ 13595 w 13595"/>
              <a:gd name="connsiteY3" fmla="*/ 147 h 13314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705 h 13323"/>
              <a:gd name="connsiteX1" fmla="*/ 3419 w 13595"/>
              <a:gd name="connsiteY1" fmla="*/ 12 h 13323"/>
              <a:gd name="connsiteX2" fmla="*/ 10287 w 13595"/>
              <a:gd name="connsiteY2" fmla="*/ 13323 h 13323"/>
              <a:gd name="connsiteX3" fmla="*/ 13595 w 13595"/>
              <a:gd name="connsiteY3" fmla="*/ 157 h 13323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294 h 16294"/>
              <a:gd name="connsiteX1" fmla="*/ 3186 w 13362"/>
              <a:gd name="connsiteY1" fmla="*/ 1 h 16294"/>
              <a:gd name="connsiteX2" fmla="*/ 10054 w 13362"/>
              <a:gd name="connsiteY2" fmla="*/ 13312 h 16294"/>
              <a:gd name="connsiteX3" fmla="*/ 13362 w 13362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308 h 16308"/>
              <a:gd name="connsiteX1" fmla="*/ 3186 w 13409"/>
              <a:gd name="connsiteY1" fmla="*/ 15 h 16308"/>
              <a:gd name="connsiteX2" fmla="*/ 10054 w 13409"/>
              <a:gd name="connsiteY2" fmla="*/ 13058 h 16308"/>
              <a:gd name="connsiteX3" fmla="*/ 13409 w 13409"/>
              <a:gd name="connsiteY3" fmla="*/ 160 h 16308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7 h 16297"/>
              <a:gd name="connsiteX1" fmla="*/ 3186 w 13409"/>
              <a:gd name="connsiteY1" fmla="*/ 4 h 16297"/>
              <a:gd name="connsiteX2" fmla="*/ 10054 w 13409"/>
              <a:gd name="connsiteY2" fmla="*/ 13047 h 16297"/>
              <a:gd name="connsiteX3" fmla="*/ 13409 w 13409"/>
              <a:gd name="connsiteY3" fmla="*/ 149 h 16297"/>
              <a:gd name="connsiteX0" fmla="*/ 0 w 13409"/>
              <a:gd name="connsiteY0" fmla="*/ 16295 h 16295"/>
              <a:gd name="connsiteX1" fmla="*/ 3186 w 13409"/>
              <a:gd name="connsiteY1" fmla="*/ 2 h 16295"/>
              <a:gd name="connsiteX2" fmla="*/ 10054 w 13409"/>
              <a:gd name="connsiteY2" fmla="*/ 13045 h 16295"/>
              <a:gd name="connsiteX3" fmla="*/ 13409 w 13409"/>
              <a:gd name="connsiteY3" fmla="*/ 147 h 16295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6117"/>
              <a:gd name="connsiteY0" fmla="*/ 15858 h 15858"/>
              <a:gd name="connsiteX1" fmla="*/ 5894 w 16117"/>
              <a:gd name="connsiteY1" fmla="*/ 11 h 15858"/>
              <a:gd name="connsiteX2" fmla="*/ 12762 w 16117"/>
              <a:gd name="connsiteY2" fmla="*/ 13054 h 15858"/>
              <a:gd name="connsiteX3" fmla="*/ 16117 w 16117"/>
              <a:gd name="connsiteY3" fmla="*/ 156 h 15858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3922"/>
              <a:gd name="connsiteY0" fmla="*/ 15434 h 15434"/>
              <a:gd name="connsiteX1" fmla="*/ 4170 w 13922"/>
              <a:gd name="connsiteY1" fmla="*/ 6380 h 15434"/>
              <a:gd name="connsiteX2" fmla="*/ 13922 w 13922"/>
              <a:gd name="connsiteY2" fmla="*/ 0 h 15434"/>
              <a:gd name="connsiteX0" fmla="*/ 0 w 13455"/>
              <a:gd name="connsiteY0" fmla="*/ 13202 h 13202"/>
              <a:gd name="connsiteX1" fmla="*/ 4170 w 13455"/>
              <a:gd name="connsiteY1" fmla="*/ 4148 h 13202"/>
              <a:gd name="connsiteX2" fmla="*/ 13455 w 13455"/>
              <a:gd name="connsiteY2" fmla="*/ 0 h 13202"/>
              <a:gd name="connsiteX0" fmla="*/ 0 w 13455"/>
              <a:gd name="connsiteY0" fmla="*/ 13202 h 13325"/>
              <a:gd name="connsiteX1" fmla="*/ 5337 w 13455"/>
              <a:gd name="connsiteY1" fmla="*/ 12808 h 13325"/>
              <a:gd name="connsiteX2" fmla="*/ 13455 w 13455"/>
              <a:gd name="connsiteY2" fmla="*/ 0 h 13325"/>
              <a:gd name="connsiteX0" fmla="*/ 0 w 13455"/>
              <a:gd name="connsiteY0" fmla="*/ 13202 h 13910"/>
              <a:gd name="connsiteX1" fmla="*/ 5337 w 13455"/>
              <a:gd name="connsiteY1" fmla="*/ 12808 h 13910"/>
              <a:gd name="connsiteX2" fmla="*/ 13455 w 13455"/>
              <a:gd name="connsiteY2" fmla="*/ 0 h 13910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793 w 13455"/>
              <a:gd name="connsiteY1" fmla="*/ 8969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548"/>
              <a:gd name="connsiteY0" fmla="*/ 13023 h 13023"/>
              <a:gd name="connsiteX1" fmla="*/ 13548 w 13548"/>
              <a:gd name="connsiteY1" fmla="*/ 0 h 13023"/>
              <a:gd name="connsiteX0" fmla="*/ 0 w 13548"/>
              <a:gd name="connsiteY0" fmla="*/ 13023 h 13023"/>
              <a:gd name="connsiteX1" fmla="*/ 13548 w 13548"/>
              <a:gd name="connsiteY1" fmla="*/ 0 h 1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48" h="13023">
                <a:moveTo>
                  <a:pt x="0" y="13023"/>
                </a:moveTo>
                <a:cubicBezTo>
                  <a:pt x="5188" y="12997"/>
                  <a:pt x="10837" y="6097"/>
                  <a:pt x="13548" y="0"/>
                </a:cubicBezTo>
              </a:path>
            </a:pathLst>
          </a:custGeom>
          <a:noFill/>
          <a:ln w="28575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53"/>
          <p:cNvSpPr>
            <a:spLocks/>
          </p:cNvSpPr>
          <p:nvPr/>
        </p:nvSpPr>
        <p:spPr bwMode="auto">
          <a:xfrm flipH="1">
            <a:off x="2743200" y="4345110"/>
            <a:ext cx="3657600" cy="1827090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2069 w 10000"/>
              <a:gd name="connsiteY2" fmla="*/ 4664 h 10000"/>
              <a:gd name="connsiteX3" fmla="*/ 3190 w 10000"/>
              <a:gd name="connsiteY3" fmla="*/ 635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3190 w 10000"/>
              <a:gd name="connsiteY2" fmla="*/ 6359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1399 w 52035"/>
              <a:gd name="connsiteY0" fmla="*/ 0 h 13014"/>
              <a:gd name="connsiteX1" fmla="*/ 4589 w 52035"/>
              <a:gd name="connsiteY1" fmla="*/ 6359 h 13014"/>
              <a:gd name="connsiteX2" fmla="*/ 52035 w 52035"/>
              <a:gd name="connsiteY2" fmla="*/ 13014 h 13014"/>
              <a:gd name="connsiteX0" fmla="*/ 0 w 50636"/>
              <a:gd name="connsiteY0" fmla="*/ 0 h 13014"/>
              <a:gd name="connsiteX1" fmla="*/ 29101 w 50636"/>
              <a:gd name="connsiteY1" fmla="*/ 1724 h 13014"/>
              <a:gd name="connsiteX2" fmla="*/ 3190 w 50636"/>
              <a:gd name="connsiteY2" fmla="*/ 6359 h 13014"/>
              <a:gd name="connsiteX3" fmla="*/ 50636 w 50636"/>
              <a:gd name="connsiteY3" fmla="*/ 13014 h 13014"/>
              <a:gd name="connsiteX0" fmla="*/ 0 w 56948"/>
              <a:gd name="connsiteY0" fmla="*/ 9306 h 11361"/>
              <a:gd name="connsiteX1" fmla="*/ 35413 w 56948"/>
              <a:gd name="connsiteY1" fmla="*/ 71 h 11361"/>
              <a:gd name="connsiteX2" fmla="*/ 9502 w 56948"/>
              <a:gd name="connsiteY2" fmla="*/ 4706 h 11361"/>
              <a:gd name="connsiteX3" fmla="*/ 56948 w 56948"/>
              <a:gd name="connsiteY3" fmla="*/ 11361 h 11361"/>
              <a:gd name="connsiteX0" fmla="*/ 0 w 56948"/>
              <a:gd name="connsiteY0" fmla="*/ 9244 h 11299"/>
              <a:gd name="connsiteX1" fmla="*/ 35413 w 56948"/>
              <a:gd name="connsiteY1" fmla="*/ 9 h 11299"/>
              <a:gd name="connsiteX2" fmla="*/ 56948 w 56948"/>
              <a:gd name="connsiteY2" fmla="*/ 11299 h 11299"/>
              <a:gd name="connsiteX0" fmla="*/ 0 w 71151"/>
              <a:gd name="connsiteY0" fmla="*/ 14173 h 14216"/>
              <a:gd name="connsiteX1" fmla="*/ 49616 w 71151"/>
              <a:gd name="connsiteY1" fmla="*/ 6 h 14216"/>
              <a:gd name="connsiteX2" fmla="*/ 71151 w 71151"/>
              <a:gd name="connsiteY2" fmla="*/ 11296 h 14216"/>
              <a:gd name="connsiteX0" fmla="*/ 0 w 71151"/>
              <a:gd name="connsiteY0" fmla="*/ 14173 h 14177"/>
              <a:gd name="connsiteX1" fmla="*/ 49616 w 71151"/>
              <a:gd name="connsiteY1" fmla="*/ 6 h 14177"/>
              <a:gd name="connsiteX2" fmla="*/ 71151 w 71151"/>
              <a:gd name="connsiteY2" fmla="*/ 11296 h 14177"/>
              <a:gd name="connsiteX0" fmla="*/ 0 w 71151"/>
              <a:gd name="connsiteY0" fmla="*/ 3726 h 3746"/>
              <a:gd name="connsiteX1" fmla="*/ 57506 w 71151"/>
              <a:gd name="connsiteY1" fmla="*/ 1477 h 3746"/>
              <a:gd name="connsiteX2" fmla="*/ 71151 w 71151"/>
              <a:gd name="connsiteY2" fmla="*/ 849 h 3746"/>
              <a:gd name="connsiteX0" fmla="*/ 0 w 10111"/>
              <a:gd name="connsiteY0" fmla="*/ 12872 h 12911"/>
              <a:gd name="connsiteX1" fmla="*/ 8193 w 10111"/>
              <a:gd name="connsiteY1" fmla="*/ 3942 h 12911"/>
              <a:gd name="connsiteX2" fmla="*/ 10111 w 10111"/>
              <a:gd name="connsiteY2" fmla="*/ 2265 h 12911"/>
              <a:gd name="connsiteX0" fmla="*/ 0 w 10111"/>
              <a:gd name="connsiteY0" fmla="*/ 12202 h 12280"/>
              <a:gd name="connsiteX1" fmla="*/ 8359 w 10111"/>
              <a:gd name="connsiteY1" fmla="*/ 8757 h 12280"/>
              <a:gd name="connsiteX2" fmla="*/ 10111 w 10111"/>
              <a:gd name="connsiteY2" fmla="*/ 1595 h 12280"/>
              <a:gd name="connsiteX0" fmla="*/ 0 w 10111"/>
              <a:gd name="connsiteY0" fmla="*/ 12779 h 12857"/>
              <a:gd name="connsiteX1" fmla="*/ 8359 w 10111"/>
              <a:gd name="connsiteY1" fmla="*/ 9334 h 12857"/>
              <a:gd name="connsiteX2" fmla="*/ 10111 w 10111"/>
              <a:gd name="connsiteY2" fmla="*/ 2172 h 12857"/>
              <a:gd name="connsiteX0" fmla="*/ 0 w 10111"/>
              <a:gd name="connsiteY0" fmla="*/ 12779 h 13242"/>
              <a:gd name="connsiteX1" fmla="*/ 8359 w 10111"/>
              <a:gd name="connsiteY1" fmla="*/ 9334 h 13242"/>
              <a:gd name="connsiteX2" fmla="*/ 10111 w 10111"/>
              <a:gd name="connsiteY2" fmla="*/ 2172 h 13242"/>
              <a:gd name="connsiteX0" fmla="*/ 0 w 10111"/>
              <a:gd name="connsiteY0" fmla="*/ 12397 h 12522"/>
              <a:gd name="connsiteX1" fmla="*/ 8359 w 10111"/>
              <a:gd name="connsiteY1" fmla="*/ 8952 h 12522"/>
              <a:gd name="connsiteX2" fmla="*/ 10111 w 10111"/>
              <a:gd name="connsiteY2" fmla="*/ 1790 h 12522"/>
              <a:gd name="connsiteX0" fmla="*/ 0 w 12939"/>
              <a:gd name="connsiteY0" fmla="*/ 59403 h 61686"/>
              <a:gd name="connsiteX1" fmla="*/ 8359 w 12939"/>
              <a:gd name="connsiteY1" fmla="*/ 55958 h 61686"/>
              <a:gd name="connsiteX2" fmla="*/ 12939 w 12939"/>
              <a:gd name="connsiteY2" fmla="*/ 525 h 61686"/>
              <a:gd name="connsiteX0" fmla="*/ 0 w 12939"/>
              <a:gd name="connsiteY0" fmla="*/ 58878 h 61161"/>
              <a:gd name="connsiteX1" fmla="*/ 8359 w 12939"/>
              <a:gd name="connsiteY1" fmla="*/ 55433 h 61161"/>
              <a:gd name="connsiteX2" fmla="*/ 12939 w 12939"/>
              <a:gd name="connsiteY2" fmla="*/ 0 h 61161"/>
              <a:gd name="connsiteX0" fmla="*/ 0 w 13771"/>
              <a:gd name="connsiteY0" fmla="*/ 60341 h 62723"/>
              <a:gd name="connsiteX1" fmla="*/ 8359 w 13771"/>
              <a:gd name="connsiteY1" fmla="*/ 56896 h 62723"/>
              <a:gd name="connsiteX2" fmla="*/ 13771 w 13771"/>
              <a:gd name="connsiteY2" fmla="*/ 0 h 62723"/>
              <a:gd name="connsiteX0" fmla="*/ 0 w 13882"/>
              <a:gd name="connsiteY0" fmla="*/ 60707 h 63114"/>
              <a:gd name="connsiteX1" fmla="*/ 8359 w 13882"/>
              <a:gd name="connsiteY1" fmla="*/ 57262 h 63114"/>
              <a:gd name="connsiteX2" fmla="*/ 13882 w 13882"/>
              <a:gd name="connsiteY2" fmla="*/ 0 h 63114"/>
              <a:gd name="connsiteX0" fmla="*/ 0 w 13882"/>
              <a:gd name="connsiteY0" fmla="*/ 60707 h 60814"/>
              <a:gd name="connsiteX1" fmla="*/ 9024 w 13882"/>
              <a:gd name="connsiteY1" fmla="*/ 48120 h 60814"/>
              <a:gd name="connsiteX2" fmla="*/ 13882 w 13882"/>
              <a:gd name="connsiteY2" fmla="*/ 0 h 60814"/>
              <a:gd name="connsiteX0" fmla="*/ 0 w 13882"/>
              <a:gd name="connsiteY0" fmla="*/ 60707 h 60775"/>
              <a:gd name="connsiteX1" fmla="*/ 9024 w 13882"/>
              <a:gd name="connsiteY1" fmla="*/ 48120 h 60775"/>
              <a:gd name="connsiteX2" fmla="*/ 13882 w 13882"/>
              <a:gd name="connsiteY2" fmla="*/ 0 h 60775"/>
              <a:gd name="connsiteX0" fmla="*/ 0 w 13882"/>
              <a:gd name="connsiteY0" fmla="*/ 60707 h 60752"/>
              <a:gd name="connsiteX1" fmla="*/ 9024 w 13882"/>
              <a:gd name="connsiteY1" fmla="*/ 48120 h 60752"/>
              <a:gd name="connsiteX2" fmla="*/ 13882 w 13882"/>
              <a:gd name="connsiteY2" fmla="*/ 0 h 60752"/>
              <a:gd name="connsiteX0" fmla="*/ 0 w 13882"/>
              <a:gd name="connsiteY0" fmla="*/ 60707 h 60815"/>
              <a:gd name="connsiteX1" fmla="*/ 11277 w 13882"/>
              <a:gd name="connsiteY1" fmla="*/ 53897 h 60815"/>
              <a:gd name="connsiteX2" fmla="*/ 13882 w 13882"/>
              <a:gd name="connsiteY2" fmla="*/ 0 h 60815"/>
              <a:gd name="connsiteX0" fmla="*/ 0 w 13882"/>
              <a:gd name="connsiteY0" fmla="*/ 60707 h 60789"/>
              <a:gd name="connsiteX1" fmla="*/ 11277 w 13882"/>
              <a:gd name="connsiteY1" fmla="*/ 53897 h 60789"/>
              <a:gd name="connsiteX2" fmla="*/ 13882 w 13882"/>
              <a:gd name="connsiteY2" fmla="*/ 0 h 60789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3882 w 13882"/>
              <a:gd name="connsiteY2" fmla="*/ 0 h 60834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2504 w 13882"/>
              <a:gd name="connsiteY2" fmla="*/ 40876 h 60834"/>
              <a:gd name="connsiteX3" fmla="*/ 13882 w 13882"/>
              <a:gd name="connsiteY3" fmla="*/ 0 h 60834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707"/>
              <a:gd name="connsiteX1" fmla="*/ 8749 w 13882"/>
              <a:gd name="connsiteY1" fmla="*/ 56955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13882"/>
              <a:gd name="connsiteY0" fmla="*/ 60707 h 60707"/>
              <a:gd name="connsiteX1" fmla="*/ 9189 w 13882"/>
              <a:gd name="connsiteY1" fmla="*/ 55936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1174 w 4723"/>
              <a:gd name="connsiteY0" fmla="*/ 122993 h 122993"/>
              <a:gd name="connsiteX1" fmla="*/ 30 w 4723"/>
              <a:gd name="connsiteY1" fmla="*/ 55936 h 122993"/>
              <a:gd name="connsiteX2" fmla="*/ 3950 w 4723"/>
              <a:gd name="connsiteY2" fmla="*/ 40876 h 122993"/>
              <a:gd name="connsiteX3" fmla="*/ 4723 w 4723"/>
              <a:gd name="connsiteY3" fmla="*/ 0 h 122993"/>
              <a:gd name="connsiteX0" fmla="*/ 2598 w 10112"/>
              <a:gd name="connsiteY0" fmla="*/ 10000 h 10000"/>
              <a:gd name="connsiteX1" fmla="*/ 176 w 10112"/>
              <a:gd name="connsiteY1" fmla="*/ 4548 h 10000"/>
              <a:gd name="connsiteX2" fmla="*/ 8475 w 10112"/>
              <a:gd name="connsiteY2" fmla="*/ 3323 h 10000"/>
              <a:gd name="connsiteX3" fmla="*/ 10112 w 10112"/>
              <a:gd name="connsiteY3" fmla="*/ 0 h 10000"/>
              <a:gd name="connsiteX0" fmla="*/ 0 w 16125"/>
              <a:gd name="connsiteY0" fmla="*/ 9945 h 9945"/>
              <a:gd name="connsiteX1" fmla="*/ 6189 w 16125"/>
              <a:gd name="connsiteY1" fmla="*/ 4548 h 9945"/>
              <a:gd name="connsiteX2" fmla="*/ 14488 w 16125"/>
              <a:gd name="connsiteY2" fmla="*/ 3323 h 9945"/>
              <a:gd name="connsiteX3" fmla="*/ 16125 w 16125"/>
              <a:gd name="connsiteY3" fmla="*/ 0 h 9945"/>
              <a:gd name="connsiteX0" fmla="*/ 0 w 10000"/>
              <a:gd name="connsiteY0" fmla="*/ 10000 h 10000"/>
              <a:gd name="connsiteX1" fmla="*/ 8985 w 10000"/>
              <a:gd name="connsiteY1" fmla="*/ 3341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25768"/>
              <a:gd name="connsiteY0" fmla="*/ 6064 h 6064"/>
              <a:gd name="connsiteX1" fmla="*/ 5088 w 25768"/>
              <a:gd name="connsiteY1" fmla="*/ 1607 h 6064"/>
              <a:gd name="connsiteX2" fmla="*/ 25768 w 25768"/>
              <a:gd name="connsiteY2" fmla="*/ 0 h 6064"/>
              <a:gd name="connsiteX0" fmla="*/ 0 w 10000"/>
              <a:gd name="connsiteY0" fmla="*/ 10000 h 10000"/>
              <a:gd name="connsiteX1" fmla="*/ 7900 w 10000"/>
              <a:gd name="connsiteY1" fmla="*/ 5010 h 10000"/>
              <a:gd name="connsiteX2" fmla="*/ 10000 w 10000"/>
              <a:gd name="connsiteY2" fmla="*/ 0 h 10000"/>
              <a:gd name="connsiteX0" fmla="*/ 0 w 4102"/>
              <a:gd name="connsiteY0" fmla="*/ 594 h 5364"/>
              <a:gd name="connsiteX1" fmla="*/ 2002 w 4102"/>
              <a:gd name="connsiteY1" fmla="*/ 5363 h 5364"/>
              <a:gd name="connsiteX2" fmla="*/ 4102 w 4102"/>
              <a:gd name="connsiteY2" fmla="*/ 353 h 5364"/>
              <a:gd name="connsiteX0" fmla="*/ 0 w 10000"/>
              <a:gd name="connsiteY0" fmla="*/ 449 h 9348"/>
              <a:gd name="connsiteX1" fmla="*/ 4881 w 10000"/>
              <a:gd name="connsiteY1" fmla="*/ 9340 h 9348"/>
              <a:gd name="connsiteX2" fmla="*/ 10000 w 10000"/>
              <a:gd name="connsiteY2" fmla="*/ 0 h 9348"/>
              <a:gd name="connsiteX0" fmla="*/ 0 w 14455"/>
              <a:gd name="connsiteY0" fmla="*/ 389 h 10000"/>
              <a:gd name="connsiteX1" fmla="*/ 9336 w 14455"/>
              <a:gd name="connsiteY1" fmla="*/ 9991 h 10000"/>
              <a:gd name="connsiteX2" fmla="*/ 14455 w 14455"/>
              <a:gd name="connsiteY2" fmla="*/ 0 h 10000"/>
              <a:gd name="connsiteX0" fmla="*/ 0 w 14455"/>
              <a:gd name="connsiteY0" fmla="*/ 389 h 9995"/>
              <a:gd name="connsiteX1" fmla="*/ 9336 w 14455"/>
              <a:gd name="connsiteY1" fmla="*/ 9991 h 9995"/>
              <a:gd name="connsiteX2" fmla="*/ 14455 w 14455"/>
              <a:gd name="connsiteY2" fmla="*/ 0 h 9995"/>
              <a:gd name="connsiteX0" fmla="*/ 0 w 10093"/>
              <a:gd name="connsiteY0" fmla="*/ 0 h 10064"/>
              <a:gd name="connsiteX1" fmla="*/ 6552 w 10093"/>
              <a:gd name="connsiteY1" fmla="*/ 10060 h 10064"/>
              <a:gd name="connsiteX2" fmla="*/ 10093 w 10093"/>
              <a:gd name="connsiteY2" fmla="*/ 64 h 10064"/>
              <a:gd name="connsiteX0" fmla="*/ 0 w 10093"/>
              <a:gd name="connsiteY0" fmla="*/ 0 h 13414"/>
              <a:gd name="connsiteX1" fmla="*/ 6692 w 10093"/>
              <a:gd name="connsiteY1" fmla="*/ 13411 h 13414"/>
              <a:gd name="connsiteX2" fmla="*/ 10093 w 10093"/>
              <a:gd name="connsiteY2" fmla="*/ 64 h 13414"/>
              <a:gd name="connsiteX0" fmla="*/ 0 w 13315"/>
              <a:gd name="connsiteY0" fmla="*/ 6548 h 13353"/>
              <a:gd name="connsiteX1" fmla="*/ 9914 w 13315"/>
              <a:gd name="connsiteY1" fmla="*/ 13347 h 13353"/>
              <a:gd name="connsiteX2" fmla="*/ 13315 w 13315"/>
              <a:gd name="connsiteY2" fmla="*/ 0 h 13353"/>
              <a:gd name="connsiteX0" fmla="*/ 0 w 13315"/>
              <a:gd name="connsiteY0" fmla="*/ 6548 h 13349"/>
              <a:gd name="connsiteX1" fmla="*/ 9914 w 13315"/>
              <a:gd name="connsiteY1" fmla="*/ 13347 h 13349"/>
              <a:gd name="connsiteX2" fmla="*/ 13315 w 13315"/>
              <a:gd name="connsiteY2" fmla="*/ 0 h 13349"/>
              <a:gd name="connsiteX0" fmla="*/ 0 w 13315"/>
              <a:gd name="connsiteY0" fmla="*/ 6548 h 13425"/>
              <a:gd name="connsiteX1" fmla="*/ 4446 w 13315"/>
              <a:gd name="connsiteY1" fmla="*/ 5561 h 13425"/>
              <a:gd name="connsiteX2" fmla="*/ 9914 w 13315"/>
              <a:gd name="connsiteY2" fmla="*/ 13347 h 13425"/>
              <a:gd name="connsiteX3" fmla="*/ 13315 w 13315"/>
              <a:gd name="connsiteY3" fmla="*/ 0 h 13425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3 h 13538"/>
              <a:gd name="connsiteX1" fmla="*/ 4820 w 13315"/>
              <a:gd name="connsiteY1" fmla="*/ 0 h 13538"/>
              <a:gd name="connsiteX2" fmla="*/ 9914 w 13315"/>
              <a:gd name="connsiteY2" fmla="*/ 13492 h 13538"/>
              <a:gd name="connsiteX3" fmla="*/ 13315 w 13315"/>
              <a:gd name="connsiteY3" fmla="*/ 145 h 13538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6 h 13538"/>
              <a:gd name="connsiteX1" fmla="*/ 4820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538"/>
              <a:gd name="connsiteX1" fmla="*/ 3139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498"/>
              <a:gd name="connsiteX1" fmla="*/ 3139 w 13315"/>
              <a:gd name="connsiteY1" fmla="*/ 3 h 13498"/>
              <a:gd name="connsiteX2" fmla="*/ 9914 w 13315"/>
              <a:gd name="connsiteY2" fmla="*/ 13495 h 13498"/>
              <a:gd name="connsiteX3" fmla="*/ 13315 w 13315"/>
              <a:gd name="connsiteY3" fmla="*/ 148 h 13498"/>
              <a:gd name="connsiteX0" fmla="*/ 0 w 13315"/>
              <a:gd name="connsiteY0" fmla="*/ 6696 h 13495"/>
              <a:gd name="connsiteX1" fmla="*/ 3139 w 13315"/>
              <a:gd name="connsiteY1" fmla="*/ 3 h 13495"/>
              <a:gd name="connsiteX2" fmla="*/ 9914 w 13315"/>
              <a:gd name="connsiteY2" fmla="*/ 13495 h 13495"/>
              <a:gd name="connsiteX3" fmla="*/ 13315 w 13315"/>
              <a:gd name="connsiteY3" fmla="*/ 148 h 13495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455"/>
              <a:gd name="connsiteY0" fmla="*/ 6919 h 13627"/>
              <a:gd name="connsiteX1" fmla="*/ 3279 w 13455"/>
              <a:gd name="connsiteY1" fmla="*/ 135 h 13627"/>
              <a:gd name="connsiteX2" fmla="*/ 10054 w 13455"/>
              <a:gd name="connsiteY2" fmla="*/ 13627 h 13627"/>
              <a:gd name="connsiteX3" fmla="*/ 13455 w 13455"/>
              <a:gd name="connsiteY3" fmla="*/ 280 h 13627"/>
              <a:gd name="connsiteX0" fmla="*/ 0 w 13455"/>
              <a:gd name="connsiteY0" fmla="*/ 7011 h 13719"/>
              <a:gd name="connsiteX1" fmla="*/ 3279 w 13455"/>
              <a:gd name="connsiteY1" fmla="*/ 227 h 13719"/>
              <a:gd name="connsiteX2" fmla="*/ 10054 w 13455"/>
              <a:gd name="connsiteY2" fmla="*/ 13719 h 13719"/>
              <a:gd name="connsiteX3" fmla="*/ 13455 w 13455"/>
              <a:gd name="connsiteY3" fmla="*/ 372 h 13719"/>
              <a:gd name="connsiteX0" fmla="*/ 0 w 13455"/>
              <a:gd name="connsiteY0" fmla="*/ 6786 h 13494"/>
              <a:gd name="connsiteX1" fmla="*/ 3279 w 13455"/>
              <a:gd name="connsiteY1" fmla="*/ 2 h 13494"/>
              <a:gd name="connsiteX2" fmla="*/ 10054 w 13455"/>
              <a:gd name="connsiteY2" fmla="*/ 13494 h 13494"/>
              <a:gd name="connsiteX3" fmla="*/ 13455 w 13455"/>
              <a:gd name="connsiteY3" fmla="*/ 147 h 13494"/>
              <a:gd name="connsiteX0" fmla="*/ 0 w 13455"/>
              <a:gd name="connsiteY0" fmla="*/ 6785 h 13493"/>
              <a:gd name="connsiteX1" fmla="*/ 3279 w 13455"/>
              <a:gd name="connsiteY1" fmla="*/ 1 h 13493"/>
              <a:gd name="connsiteX2" fmla="*/ 10054 w 13455"/>
              <a:gd name="connsiteY2" fmla="*/ 13493 h 13493"/>
              <a:gd name="connsiteX3" fmla="*/ 13455 w 13455"/>
              <a:gd name="connsiteY3" fmla="*/ 146 h 13493"/>
              <a:gd name="connsiteX0" fmla="*/ 0 w 13455"/>
              <a:gd name="connsiteY0" fmla="*/ 7020 h 13909"/>
              <a:gd name="connsiteX1" fmla="*/ 3279 w 13455"/>
              <a:gd name="connsiteY1" fmla="*/ 236 h 13909"/>
              <a:gd name="connsiteX2" fmla="*/ 9867 w 13455"/>
              <a:gd name="connsiteY2" fmla="*/ 13909 h 13909"/>
              <a:gd name="connsiteX3" fmla="*/ 13455 w 13455"/>
              <a:gd name="connsiteY3" fmla="*/ 381 h 13909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6789 h 13316"/>
              <a:gd name="connsiteX1" fmla="*/ 3279 w 13455"/>
              <a:gd name="connsiteY1" fmla="*/ 5 h 13316"/>
              <a:gd name="connsiteX2" fmla="*/ 10147 w 13455"/>
              <a:gd name="connsiteY2" fmla="*/ 13316 h 13316"/>
              <a:gd name="connsiteX3" fmla="*/ 13455 w 13455"/>
              <a:gd name="connsiteY3" fmla="*/ 150 h 13316"/>
              <a:gd name="connsiteX0" fmla="*/ 0 w 13455"/>
              <a:gd name="connsiteY0" fmla="*/ 6785 h 13312"/>
              <a:gd name="connsiteX1" fmla="*/ 3279 w 13455"/>
              <a:gd name="connsiteY1" fmla="*/ 1 h 13312"/>
              <a:gd name="connsiteX2" fmla="*/ 10147 w 13455"/>
              <a:gd name="connsiteY2" fmla="*/ 13312 h 13312"/>
              <a:gd name="connsiteX3" fmla="*/ 13455 w 13455"/>
              <a:gd name="connsiteY3" fmla="*/ 146 h 13312"/>
              <a:gd name="connsiteX0" fmla="*/ 0 w 13595"/>
              <a:gd name="connsiteY0" fmla="*/ 6920 h 13538"/>
              <a:gd name="connsiteX1" fmla="*/ 3419 w 13595"/>
              <a:gd name="connsiteY1" fmla="*/ 227 h 13538"/>
              <a:gd name="connsiteX2" fmla="*/ 10287 w 13595"/>
              <a:gd name="connsiteY2" fmla="*/ 13538 h 13538"/>
              <a:gd name="connsiteX3" fmla="*/ 13595 w 13595"/>
              <a:gd name="connsiteY3" fmla="*/ 372 h 13538"/>
              <a:gd name="connsiteX0" fmla="*/ 0 w 13595"/>
              <a:gd name="connsiteY0" fmla="*/ 6697 h 13315"/>
              <a:gd name="connsiteX1" fmla="*/ 3419 w 13595"/>
              <a:gd name="connsiteY1" fmla="*/ 4 h 13315"/>
              <a:gd name="connsiteX2" fmla="*/ 10287 w 13595"/>
              <a:gd name="connsiteY2" fmla="*/ 13315 h 13315"/>
              <a:gd name="connsiteX3" fmla="*/ 13595 w 13595"/>
              <a:gd name="connsiteY3" fmla="*/ 149 h 13315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4"/>
              <a:gd name="connsiteX1" fmla="*/ 3419 w 13595"/>
              <a:gd name="connsiteY1" fmla="*/ 2 h 13314"/>
              <a:gd name="connsiteX2" fmla="*/ 10287 w 13595"/>
              <a:gd name="connsiteY2" fmla="*/ 13313 h 13314"/>
              <a:gd name="connsiteX3" fmla="*/ 13595 w 13595"/>
              <a:gd name="connsiteY3" fmla="*/ 147 h 13314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705 h 13323"/>
              <a:gd name="connsiteX1" fmla="*/ 3419 w 13595"/>
              <a:gd name="connsiteY1" fmla="*/ 12 h 13323"/>
              <a:gd name="connsiteX2" fmla="*/ 10287 w 13595"/>
              <a:gd name="connsiteY2" fmla="*/ 13323 h 13323"/>
              <a:gd name="connsiteX3" fmla="*/ 13595 w 13595"/>
              <a:gd name="connsiteY3" fmla="*/ 157 h 13323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294 h 16294"/>
              <a:gd name="connsiteX1" fmla="*/ 3186 w 13362"/>
              <a:gd name="connsiteY1" fmla="*/ 1 h 16294"/>
              <a:gd name="connsiteX2" fmla="*/ 10054 w 13362"/>
              <a:gd name="connsiteY2" fmla="*/ 13312 h 16294"/>
              <a:gd name="connsiteX3" fmla="*/ 13362 w 13362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308 h 16308"/>
              <a:gd name="connsiteX1" fmla="*/ 3186 w 13409"/>
              <a:gd name="connsiteY1" fmla="*/ 15 h 16308"/>
              <a:gd name="connsiteX2" fmla="*/ 10054 w 13409"/>
              <a:gd name="connsiteY2" fmla="*/ 13058 h 16308"/>
              <a:gd name="connsiteX3" fmla="*/ 13409 w 13409"/>
              <a:gd name="connsiteY3" fmla="*/ 160 h 16308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7 h 16297"/>
              <a:gd name="connsiteX1" fmla="*/ 3186 w 13409"/>
              <a:gd name="connsiteY1" fmla="*/ 4 h 16297"/>
              <a:gd name="connsiteX2" fmla="*/ 10054 w 13409"/>
              <a:gd name="connsiteY2" fmla="*/ 13047 h 16297"/>
              <a:gd name="connsiteX3" fmla="*/ 13409 w 13409"/>
              <a:gd name="connsiteY3" fmla="*/ 149 h 16297"/>
              <a:gd name="connsiteX0" fmla="*/ 0 w 13409"/>
              <a:gd name="connsiteY0" fmla="*/ 16295 h 16295"/>
              <a:gd name="connsiteX1" fmla="*/ 3186 w 13409"/>
              <a:gd name="connsiteY1" fmla="*/ 2 h 16295"/>
              <a:gd name="connsiteX2" fmla="*/ 10054 w 13409"/>
              <a:gd name="connsiteY2" fmla="*/ 13045 h 16295"/>
              <a:gd name="connsiteX3" fmla="*/ 13409 w 13409"/>
              <a:gd name="connsiteY3" fmla="*/ 147 h 16295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6117"/>
              <a:gd name="connsiteY0" fmla="*/ 15858 h 15858"/>
              <a:gd name="connsiteX1" fmla="*/ 5894 w 16117"/>
              <a:gd name="connsiteY1" fmla="*/ 11 h 15858"/>
              <a:gd name="connsiteX2" fmla="*/ 12762 w 16117"/>
              <a:gd name="connsiteY2" fmla="*/ 13054 h 15858"/>
              <a:gd name="connsiteX3" fmla="*/ 16117 w 16117"/>
              <a:gd name="connsiteY3" fmla="*/ 156 h 15858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3922"/>
              <a:gd name="connsiteY0" fmla="*/ 15434 h 15434"/>
              <a:gd name="connsiteX1" fmla="*/ 4170 w 13922"/>
              <a:gd name="connsiteY1" fmla="*/ 6380 h 15434"/>
              <a:gd name="connsiteX2" fmla="*/ 13922 w 13922"/>
              <a:gd name="connsiteY2" fmla="*/ 0 h 15434"/>
              <a:gd name="connsiteX0" fmla="*/ 0 w 13455"/>
              <a:gd name="connsiteY0" fmla="*/ 13202 h 13202"/>
              <a:gd name="connsiteX1" fmla="*/ 4170 w 13455"/>
              <a:gd name="connsiteY1" fmla="*/ 4148 h 13202"/>
              <a:gd name="connsiteX2" fmla="*/ 13455 w 13455"/>
              <a:gd name="connsiteY2" fmla="*/ 0 h 13202"/>
              <a:gd name="connsiteX0" fmla="*/ 0 w 13455"/>
              <a:gd name="connsiteY0" fmla="*/ 13202 h 13325"/>
              <a:gd name="connsiteX1" fmla="*/ 5337 w 13455"/>
              <a:gd name="connsiteY1" fmla="*/ 12808 h 13325"/>
              <a:gd name="connsiteX2" fmla="*/ 13455 w 13455"/>
              <a:gd name="connsiteY2" fmla="*/ 0 h 13325"/>
              <a:gd name="connsiteX0" fmla="*/ 0 w 13455"/>
              <a:gd name="connsiteY0" fmla="*/ 13202 h 13910"/>
              <a:gd name="connsiteX1" fmla="*/ 5337 w 13455"/>
              <a:gd name="connsiteY1" fmla="*/ 12808 h 13910"/>
              <a:gd name="connsiteX2" fmla="*/ 13455 w 13455"/>
              <a:gd name="connsiteY2" fmla="*/ 0 h 13910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793 w 13455"/>
              <a:gd name="connsiteY1" fmla="*/ 8969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548"/>
              <a:gd name="connsiteY0" fmla="*/ 13023 h 13023"/>
              <a:gd name="connsiteX1" fmla="*/ 13548 w 13548"/>
              <a:gd name="connsiteY1" fmla="*/ 0 h 13023"/>
              <a:gd name="connsiteX0" fmla="*/ 0 w 13548"/>
              <a:gd name="connsiteY0" fmla="*/ 13023 h 13023"/>
              <a:gd name="connsiteX1" fmla="*/ 13548 w 13548"/>
              <a:gd name="connsiteY1" fmla="*/ 0 h 1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48" h="13023">
                <a:moveTo>
                  <a:pt x="0" y="13023"/>
                </a:moveTo>
                <a:cubicBezTo>
                  <a:pt x="5188" y="12997"/>
                  <a:pt x="10837" y="6097"/>
                  <a:pt x="13548" y="0"/>
                </a:cubicBezTo>
              </a:path>
            </a:pathLst>
          </a:custGeom>
          <a:noFill/>
          <a:ln w="285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7" name="Picture 26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68474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2752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Arrow Connector 29"/>
          <p:cNvCxnSpPr/>
          <p:nvPr/>
        </p:nvCxnSpPr>
        <p:spPr bwMode="auto">
          <a:xfrm flipV="1">
            <a:off x="4572000" y="4114800"/>
            <a:ext cx="0" cy="265176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2514600" y="6652364"/>
            <a:ext cx="4114800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4" name="Picture 23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2397" y="4164904"/>
            <a:ext cx="150201" cy="16459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0" name="Picture 59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1645" y="5716805"/>
            <a:ext cx="151104" cy="1655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6" name="Picture 55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1343" y="4648200"/>
            <a:ext cx="151406" cy="2266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5" name="Picture 54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1192" y="6198685"/>
            <a:ext cx="151406" cy="2266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5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864" y="77244"/>
            <a:ext cx="1644026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6" name="Straight Arrow Connector 5"/>
          <p:cNvCxnSpPr/>
          <p:nvPr/>
        </p:nvCxnSpPr>
        <p:spPr bwMode="auto">
          <a:xfrm flipV="1">
            <a:off x="4572000" y="457200"/>
            <a:ext cx="0" cy="228600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>
            <a:off x="2514600" y="1600200"/>
            <a:ext cx="4114800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1" name="Picture 50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546" y="2895600"/>
            <a:ext cx="6140755" cy="3593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4" name="Picture 43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10844" y="3265118"/>
            <a:ext cx="6840001" cy="3594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2" name="Freeform 52"/>
          <p:cNvSpPr>
            <a:spLocks/>
          </p:cNvSpPr>
          <p:nvPr/>
        </p:nvSpPr>
        <p:spPr bwMode="auto">
          <a:xfrm flipH="1" flipV="1">
            <a:off x="2743200" y="4345110"/>
            <a:ext cx="3657600" cy="1827090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2069 w 10000"/>
              <a:gd name="connsiteY2" fmla="*/ 4664 h 10000"/>
              <a:gd name="connsiteX3" fmla="*/ 3190 w 10000"/>
              <a:gd name="connsiteY3" fmla="*/ 635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3190 w 10000"/>
              <a:gd name="connsiteY2" fmla="*/ 6359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1399 w 52035"/>
              <a:gd name="connsiteY0" fmla="*/ 0 h 13014"/>
              <a:gd name="connsiteX1" fmla="*/ 4589 w 52035"/>
              <a:gd name="connsiteY1" fmla="*/ 6359 h 13014"/>
              <a:gd name="connsiteX2" fmla="*/ 52035 w 52035"/>
              <a:gd name="connsiteY2" fmla="*/ 13014 h 13014"/>
              <a:gd name="connsiteX0" fmla="*/ 0 w 50636"/>
              <a:gd name="connsiteY0" fmla="*/ 0 h 13014"/>
              <a:gd name="connsiteX1" fmla="*/ 29101 w 50636"/>
              <a:gd name="connsiteY1" fmla="*/ 1724 h 13014"/>
              <a:gd name="connsiteX2" fmla="*/ 3190 w 50636"/>
              <a:gd name="connsiteY2" fmla="*/ 6359 h 13014"/>
              <a:gd name="connsiteX3" fmla="*/ 50636 w 50636"/>
              <a:gd name="connsiteY3" fmla="*/ 13014 h 13014"/>
              <a:gd name="connsiteX0" fmla="*/ 0 w 56948"/>
              <a:gd name="connsiteY0" fmla="*/ 9306 h 11361"/>
              <a:gd name="connsiteX1" fmla="*/ 35413 w 56948"/>
              <a:gd name="connsiteY1" fmla="*/ 71 h 11361"/>
              <a:gd name="connsiteX2" fmla="*/ 9502 w 56948"/>
              <a:gd name="connsiteY2" fmla="*/ 4706 h 11361"/>
              <a:gd name="connsiteX3" fmla="*/ 56948 w 56948"/>
              <a:gd name="connsiteY3" fmla="*/ 11361 h 11361"/>
              <a:gd name="connsiteX0" fmla="*/ 0 w 56948"/>
              <a:gd name="connsiteY0" fmla="*/ 9244 h 11299"/>
              <a:gd name="connsiteX1" fmla="*/ 35413 w 56948"/>
              <a:gd name="connsiteY1" fmla="*/ 9 h 11299"/>
              <a:gd name="connsiteX2" fmla="*/ 56948 w 56948"/>
              <a:gd name="connsiteY2" fmla="*/ 11299 h 11299"/>
              <a:gd name="connsiteX0" fmla="*/ 0 w 71151"/>
              <a:gd name="connsiteY0" fmla="*/ 14173 h 14216"/>
              <a:gd name="connsiteX1" fmla="*/ 49616 w 71151"/>
              <a:gd name="connsiteY1" fmla="*/ 6 h 14216"/>
              <a:gd name="connsiteX2" fmla="*/ 71151 w 71151"/>
              <a:gd name="connsiteY2" fmla="*/ 11296 h 14216"/>
              <a:gd name="connsiteX0" fmla="*/ 0 w 71151"/>
              <a:gd name="connsiteY0" fmla="*/ 14173 h 14177"/>
              <a:gd name="connsiteX1" fmla="*/ 49616 w 71151"/>
              <a:gd name="connsiteY1" fmla="*/ 6 h 14177"/>
              <a:gd name="connsiteX2" fmla="*/ 71151 w 71151"/>
              <a:gd name="connsiteY2" fmla="*/ 11296 h 14177"/>
              <a:gd name="connsiteX0" fmla="*/ 0 w 71151"/>
              <a:gd name="connsiteY0" fmla="*/ 3726 h 3746"/>
              <a:gd name="connsiteX1" fmla="*/ 57506 w 71151"/>
              <a:gd name="connsiteY1" fmla="*/ 1477 h 3746"/>
              <a:gd name="connsiteX2" fmla="*/ 71151 w 71151"/>
              <a:gd name="connsiteY2" fmla="*/ 849 h 3746"/>
              <a:gd name="connsiteX0" fmla="*/ 0 w 10111"/>
              <a:gd name="connsiteY0" fmla="*/ 12872 h 12911"/>
              <a:gd name="connsiteX1" fmla="*/ 8193 w 10111"/>
              <a:gd name="connsiteY1" fmla="*/ 3942 h 12911"/>
              <a:gd name="connsiteX2" fmla="*/ 10111 w 10111"/>
              <a:gd name="connsiteY2" fmla="*/ 2265 h 12911"/>
              <a:gd name="connsiteX0" fmla="*/ 0 w 10111"/>
              <a:gd name="connsiteY0" fmla="*/ 12202 h 12280"/>
              <a:gd name="connsiteX1" fmla="*/ 8359 w 10111"/>
              <a:gd name="connsiteY1" fmla="*/ 8757 h 12280"/>
              <a:gd name="connsiteX2" fmla="*/ 10111 w 10111"/>
              <a:gd name="connsiteY2" fmla="*/ 1595 h 12280"/>
              <a:gd name="connsiteX0" fmla="*/ 0 w 10111"/>
              <a:gd name="connsiteY0" fmla="*/ 12779 h 12857"/>
              <a:gd name="connsiteX1" fmla="*/ 8359 w 10111"/>
              <a:gd name="connsiteY1" fmla="*/ 9334 h 12857"/>
              <a:gd name="connsiteX2" fmla="*/ 10111 w 10111"/>
              <a:gd name="connsiteY2" fmla="*/ 2172 h 12857"/>
              <a:gd name="connsiteX0" fmla="*/ 0 w 10111"/>
              <a:gd name="connsiteY0" fmla="*/ 12779 h 13242"/>
              <a:gd name="connsiteX1" fmla="*/ 8359 w 10111"/>
              <a:gd name="connsiteY1" fmla="*/ 9334 h 13242"/>
              <a:gd name="connsiteX2" fmla="*/ 10111 w 10111"/>
              <a:gd name="connsiteY2" fmla="*/ 2172 h 13242"/>
              <a:gd name="connsiteX0" fmla="*/ 0 w 10111"/>
              <a:gd name="connsiteY0" fmla="*/ 12397 h 12522"/>
              <a:gd name="connsiteX1" fmla="*/ 8359 w 10111"/>
              <a:gd name="connsiteY1" fmla="*/ 8952 h 12522"/>
              <a:gd name="connsiteX2" fmla="*/ 10111 w 10111"/>
              <a:gd name="connsiteY2" fmla="*/ 1790 h 12522"/>
              <a:gd name="connsiteX0" fmla="*/ 0 w 12939"/>
              <a:gd name="connsiteY0" fmla="*/ 59403 h 61686"/>
              <a:gd name="connsiteX1" fmla="*/ 8359 w 12939"/>
              <a:gd name="connsiteY1" fmla="*/ 55958 h 61686"/>
              <a:gd name="connsiteX2" fmla="*/ 12939 w 12939"/>
              <a:gd name="connsiteY2" fmla="*/ 525 h 61686"/>
              <a:gd name="connsiteX0" fmla="*/ 0 w 12939"/>
              <a:gd name="connsiteY0" fmla="*/ 58878 h 61161"/>
              <a:gd name="connsiteX1" fmla="*/ 8359 w 12939"/>
              <a:gd name="connsiteY1" fmla="*/ 55433 h 61161"/>
              <a:gd name="connsiteX2" fmla="*/ 12939 w 12939"/>
              <a:gd name="connsiteY2" fmla="*/ 0 h 61161"/>
              <a:gd name="connsiteX0" fmla="*/ 0 w 13771"/>
              <a:gd name="connsiteY0" fmla="*/ 60341 h 62723"/>
              <a:gd name="connsiteX1" fmla="*/ 8359 w 13771"/>
              <a:gd name="connsiteY1" fmla="*/ 56896 h 62723"/>
              <a:gd name="connsiteX2" fmla="*/ 13771 w 13771"/>
              <a:gd name="connsiteY2" fmla="*/ 0 h 62723"/>
              <a:gd name="connsiteX0" fmla="*/ 0 w 13882"/>
              <a:gd name="connsiteY0" fmla="*/ 60707 h 63114"/>
              <a:gd name="connsiteX1" fmla="*/ 8359 w 13882"/>
              <a:gd name="connsiteY1" fmla="*/ 57262 h 63114"/>
              <a:gd name="connsiteX2" fmla="*/ 13882 w 13882"/>
              <a:gd name="connsiteY2" fmla="*/ 0 h 63114"/>
              <a:gd name="connsiteX0" fmla="*/ 0 w 13882"/>
              <a:gd name="connsiteY0" fmla="*/ 60707 h 60814"/>
              <a:gd name="connsiteX1" fmla="*/ 9024 w 13882"/>
              <a:gd name="connsiteY1" fmla="*/ 48120 h 60814"/>
              <a:gd name="connsiteX2" fmla="*/ 13882 w 13882"/>
              <a:gd name="connsiteY2" fmla="*/ 0 h 60814"/>
              <a:gd name="connsiteX0" fmla="*/ 0 w 13882"/>
              <a:gd name="connsiteY0" fmla="*/ 60707 h 60775"/>
              <a:gd name="connsiteX1" fmla="*/ 9024 w 13882"/>
              <a:gd name="connsiteY1" fmla="*/ 48120 h 60775"/>
              <a:gd name="connsiteX2" fmla="*/ 13882 w 13882"/>
              <a:gd name="connsiteY2" fmla="*/ 0 h 60775"/>
              <a:gd name="connsiteX0" fmla="*/ 0 w 13882"/>
              <a:gd name="connsiteY0" fmla="*/ 60707 h 60752"/>
              <a:gd name="connsiteX1" fmla="*/ 9024 w 13882"/>
              <a:gd name="connsiteY1" fmla="*/ 48120 h 60752"/>
              <a:gd name="connsiteX2" fmla="*/ 13882 w 13882"/>
              <a:gd name="connsiteY2" fmla="*/ 0 h 60752"/>
              <a:gd name="connsiteX0" fmla="*/ 0 w 13882"/>
              <a:gd name="connsiteY0" fmla="*/ 60707 h 60815"/>
              <a:gd name="connsiteX1" fmla="*/ 11277 w 13882"/>
              <a:gd name="connsiteY1" fmla="*/ 53897 h 60815"/>
              <a:gd name="connsiteX2" fmla="*/ 13882 w 13882"/>
              <a:gd name="connsiteY2" fmla="*/ 0 h 60815"/>
              <a:gd name="connsiteX0" fmla="*/ 0 w 13882"/>
              <a:gd name="connsiteY0" fmla="*/ 60707 h 60789"/>
              <a:gd name="connsiteX1" fmla="*/ 11277 w 13882"/>
              <a:gd name="connsiteY1" fmla="*/ 53897 h 60789"/>
              <a:gd name="connsiteX2" fmla="*/ 13882 w 13882"/>
              <a:gd name="connsiteY2" fmla="*/ 0 h 60789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3882 w 13882"/>
              <a:gd name="connsiteY2" fmla="*/ 0 h 60834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2504 w 13882"/>
              <a:gd name="connsiteY2" fmla="*/ 40876 h 60834"/>
              <a:gd name="connsiteX3" fmla="*/ 13882 w 13882"/>
              <a:gd name="connsiteY3" fmla="*/ 0 h 60834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707"/>
              <a:gd name="connsiteX1" fmla="*/ 8749 w 13882"/>
              <a:gd name="connsiteY1" fmla="*/ 56955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13882"/>
              <a:gd name="connsiteY0" fmla="*/ 60707 h 60707"/>
              <a:gd name="connsiteX1" fmla="*/ 9189 w 13882"/>
              <a:gd name="connsiteY1" fmla="*/ 55936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1174 w 4723"/>
              <a:gd name="connsiteY0" fmla="*/ 122993 h 122993"/>
              <a:gd name="connsiteX1" fmla="*/ 30 w 4723"/>
              <a:gd name="connsiteY1" fmla="*/ 55936 h 122993"/>
              <a:gd name="connsiteX2" fmla="*/ 3950 w 4723"/>
              <a:gd name="connsiteY2" fmla="*/ 40876 h 122993"/>
              <a:gd name="connsiteX3" fmla="*/ 4723 w 4723"/>
              <a:gd name="connsiteY3" fmla="*/ 0 h 122993"/>
              <a:gd name="connsiteX0" fmla="*/ 2598 w 10112"/>
              <a:gd name="connsiteY0" fmla="*/ 10000 h 10000"/>
              <a:gd name="connsiteX1" fmla="*/ 176 w 10112"/>
              <a:gd name="connsiteY1" fmla="*/ 4548 h 10000"/>
              <a:gd name="connsiteX2" fmla="*/ 8475 w 10112"/>
              <a:gd name="connsiteY2" fmla="*/ 3323 h 10000"/>
              <a:gd name="connsiteX3" fmla="*/ 10112 w 10112"/>
              <a:gd name="connsiteY3" fmla="*/ 0 h 10000"/>
              <a:gd name="connsiteX0" fmla="*/ 0 w 16125"/>
              <a:gd name="connsiteY0" fmla="*/ 9945 h 9945"/>
              <a:gd name="connsiteX1" fmla="*/ 6189 w 16125"/>
              <a:gd name="connsiteY1" fmla="*/ 4548 h 9945"/>
              <a:gd name="connsiteX2" fmla="*/ 14488 w 16125"/>
              <a:gd name="connsiteY2" fmla="*/ 3323 h 9945"/>
              <a:gd name="connsiteX3" fmla="*/ 16125 w 16125"/>
              <a:gd name="connsiteY3" fmla="*/ 0 h 9945"/>
              <a:gd name="connsiteX0" fmla="*/ 0 w 10000"/>
              <a:gd name="connsiteY0" fmla="*/ 10000 h 10000"/>
              <a:gd name="connsiteX1" fmla="*/ 8985 w 10000"/>
              <a:gd name="connsiteY1" fmla="*/ 3341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25768"/>
              <a:gd name="connsiteY0" fmla="*/ 6064 h 6064"/>
              <a:gd name="connsiteX1" fmla="*/ 5088 w 25768"/>
              <a:gd name="connsiteY1" fmla="*/ 1607 h 6064"/>
              <a:gd name="connsiteX2" fmla="*/ 25768 w 25768"/>
              <a:gd name="connsiteY2" fmla="*/ 0 h 6064"/>
              <a:gd name="connsiteX0" fmla="*/ 0 w 10000"/>
              <a:gd name="connsiteY0" fmla="*/ 10000 h 10000"/>
              <a:gd name="connsiteX1" fmla="*/ 7900 w 10000"/>
              <a:gd name="connsiteY1" fmla="*/ 5010 h 10000"/>
              <a:gd name="connsiteX2" fmla="*/ 10000 w 10000"/>
              <a:gd name="connsiteY2" fmla="*/ 0 h 10000"/>
              <a:gd name="connsiteX0" fmla="*/ 0 w 4102"/>
              <a:gd name="connsiteY0" fmla="*/ 594 h 5364"/>
              <a:gd name="connsiteX1" fmla="*/ 2002 w 4102"/>
              <a:gd name="connsiteY1" fmla="*/ 5363 h 5364"/>
              <a:gd name="connsiteX2" fmla="*/ 4102 w 4102"/>
              <a:gd name="connsiteY2" fmla="*/ 353 h 5364"/>
              <a:gd name="connsiteX0" fmla="*/ 0 w 10000"/>
              <a:gd name="connsiteY0" fmla="*/ 449 h 9348"/>
              <a:gd name="connsiteX1" fmla="*/ 4881 w 10000"/>
              <a:gd name="connsiteY1" fmla="*/ 9340 h 9348"/>
              <a:gd name="connsiteX2" fmla="*/ 10000 w 10000"/>
              <a:gd name="connsiteY2" fmla="*/ 0 h 9348"/>
              <a:gd name="connsiteX0" fmla="*/ 0 w 14455"/>
              <a:gd name="connsiteY0" fmla="*/ 389 h 10000"/>
              <a:gd name="connsiteX1" fmla="*/ 9336 w 14455"/>
              <a:gd name="connsiteY1" fmla="*/ 9991 h 10000"/>
              <a:gd name="connsiteX2" fmla="*/ 14455 w 14455"/>
              <a:gd name="connsiteY2" fmla="*/ 0 h 10000"/>
              <a:gd name="connsiteX0" fmla="*/ 0 w 14455"/>
              <a:gd name="connsiteY0" fmla="*/ 389 h 9995"/>
              <a:gd name="connsiteX1" fmla="*/ 9336 w 14455"/>
              <a:gd name="connsiteY1" fmla="*/ 9991 h 9995"/>
              <a:gd name="connsiteX2" fmla="*/ 14455 w 14455"/>
              <a:gd name="connsiteY2" fmla="*/ 0 h 9995"/>
              <a:gd name="connsiteX0" fmla="*/ 0 w 10093"/>
              <a:gd name="connsiteY0" fmla="*/ 0 h 10064"/>
              <a:gd name="connsiteX1" fmla="*/ 6552 w 10093"/>
              <a:gd name="connsiteY1" fmla="*/ 10060 h 10064"/>
              <a:gd name="connsiteX2" fmla="*/ 10093 w 10093"/>
              <a:gd name="connsiteY2" fmla="*/ 64 h 10064"/>
              <a:gd name="connsiteX0" fmla="*/ 0 w 10093"/>
              <a:gd name="connsiteY0" fmla="*/ 0 h 13414"/>
              <a:gd name="connsiteX1" fmla="*/ 6692 w 10093"/>
              <a:gd name="connsiteY1" fmla="*/ 13411 h 13414"/>
              <a:gd name="connsiteX2" fmla="*/ 10093 w 10093"/>
              <a:gd name="connsiteY2" fmla="*/ 64 h 13414"/>
              <a:gd name="connsiteX0" fmla="*/ 0 w 13315"/>
              <a:gd name="connsiteY0" fmla="*/ 6548 h 13353"/>
              <a:gd name="connsiteX1" fmla="*/ 9914 w 13315"/>
              <a:gd name="connsiteY1" fmla="*/ 13347 h 13353"/>
              <a:gd name="connsiteX2" fmla="*/ 13315 w 13315"/>
              <a:gd name="connsiteY2" fmla="*/ 0 h 13353"/>
              <a:gd name="connsiteX0" fmla="*/ 0 w 13315"/>
              <a:gd name="connsiteY0" fmla="*/ 6548 h 13349"/>
              <a:gd name="connsiteX1" fmla="*/ 9914 w 13315"/>
              <a:gd name="connsiteY1" fmla="*/ 13347 h 13349"/>
              <a:gd name="connsiteX2" fmla="*/ 13315 w 13315"/>
              <a:gd name="connsiteY2" fmla="*/ 0 h 13349"/>
              <a:gd name="connsiteX0" fmla="*/ 0 w 13315"/>
              <a:gd name="connsiteY0" fmla="*/ 6548 h 13425"/>
              <a:gd name="connsiteX1" fmla="*/ 4446 w 13315"/>
              <a:gd name="connsiteY1" fmla="*/ 5561 h 13425"/>
              <a:gd name="connsiteX2" fmla="*/ 9914 w 13315"/>
              <a:gd name="connsiteY2" fmla="*/ 13347 h 13425"/>
              <a:gd name="connsiteX3" fmla="*/ 13315 w 13315"/>
              <a:gd name="connsiteY3" fmla="*/ 0 h 13425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3 h 13538"/>
              <a:gd name="connsiteX1" fmla="*/ 4820 w 13315"/>
              <a:gd name="connsiteY1" fmla="*/ 0 h 13538"/>
              <a:gd name="connsiteX2" fmla="*/ 9914 w 13315"/>
              <a:gd name="connsiteY2" fmla="*/ 13492 h 13538"/>
              <a:gd name="connsiteX3" fmla="*/ 13315 w 13315"/>
              <a:gd name="connsiteY3" fmla="*/ 145 h 13538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6 h 13538"/>
              <a:gd name="connsiteX1" fmla="*/ 4820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538"/>
              <a:gd name="connsiteX1" fmla="*/ 3139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498"/>
              <a:gd name="connsiteX1" fmla="*/ 3139 w 13315"/>
              <a:gd name="connsiteY1" fmla="*/ 3 h 13498"/>
              <a:gd name="connsiteX2" fmla="*/ 9914 w 13315"/>
              <a:gd name="connsiteY2" fmla="*/ 13495 h 13498"/>
              <a:gd name="connsiteX3" fmla="*/ 13315 w 13315"/>
              <a:gd name="connsiteY3" fmla="*/ 148 h 13498"/>
              <a:gd name="connsiteX0" fmla="*/ 0 w 13315"/>
              <a:gd name="connsiteY0" fmla="*/ 6696 h 13495"/>
              <a:gd name="connsiteX1" fmla="*/ 3139 w 13315"/>
              <a:gd name="connsiteY1" fmla="*/ 3 h 13495"/>
              <a:gd name="connsiteX2" fmla="*/ 9914 w 13315"/>
              <a:gd name="connsiteY2" fmla="*/ 13495 h 13495"/>
              <a:gd name="connsiteX3" fmla="*/ 13315 w 13315"/>
              <a:gd name="connsiteY3" fmla="*/ 148 h 13495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455"/>
              <a:gd name="connsiteY0" fmla="*/ 6919 h 13627"/>
              <a:gd name="connsiteX1" fmla="*/ 3279 w 13455"/>
              <a:gd name="connsiteY1" fmla="*/ 135 h 13627"/>
              <a:gd name="connsiteX2" fmla="*/ 10054 w 13455"/>
              <a:gd name="connsiteY2" fmla="*/ 13627 h 13627"/>
              <a:gd name="connsiteX3" fmla="*/ 13455 w 13455"/>
              <a:gd name="connsiteY3" fmla="*/ 280 h 13627"/>
              <a:gd name="connsiteX0" fmla="*/ 0 w 13455"/>
              <a:gd name="connsiteY0" fmla="*/ 7011 h 13719"/>
              <a:gd name="connsiteX1" fmla="*/ 3279 w 13455"/>
              <a:gd name="connsiteY1" fmla="*/ 227 h 13719"/>
              <a:gd name="connsiteX2" fmla="*/ 10054 w 13455"/>
              <a:gd name="connsiteY2" fmla="*/ 13719 h 13719"/>
              <a:gd name="connsiteX3" fmla="*/ 13455 w 13455"/>
              <a:gd name="connsiteY3" fmla="*/ 372 h 13719"/>
              <a:gd name="connsiteX0" fmla="*/ 0 w 13455"/>
              <a:gd name="connsiteY0" fmla="*/ 6786 h 13494"/>
              <a:gd name="connsiteX1" fmla="*/ 3279 w 13455"/>
              <a:gd name="connsiteY1" fmla="*/ 2 h 13494"/>
              <a:gd name="connsiteX2" fmla="*/ 10054 w 13455"/>
              <a:gd name="connsiteY2" fmla="*/ 13494 h 13494"/>
              <a:gd name="connsiteX3" fmla="*/ 13455 w 13455"/>
              <a:gd name="connsiteY3" fmla="*/ 147 h 13494"/>
              <a:gd name="connsiteX0" fmla="*/ 0 w 13455"/>
              <a:gd name="connsiteY0" fmla="*/ 6785 h 13493"/>
              <a:gd name="connsiteX1" fmla="*/ 3279 w 13455"/>
              <a:gd name="connsiteY1" fmla="*/ 1 h 13493"/>
              <a:gd name="connsiteX2" fmla="*/ 10054 w 13455"/>
              <a:gd name="connsiteY2" fmla="*/ 13493 h 13493"/>
              <a:gd name="connsiteX3" fmla="*/ 13455 w 13455"/>
              <a:gd name="connsiteY3" fmla="*/ 146 h 13493"/>
              <a:gd name="connsiteX0" fmla="*/ 0 w 13455"/>
              <a:gd name="connsiteY0" fmla="*/ 7020 h 13909"/>
              <a:gd name="connsiteX1" fmla="*/ 3279 w 13455"/>
              <a:gd name="connsiteY1" fmla="*/ 236 h 13909"/>
              <a:gd name="connsiteX2" fmla="*/ 9867 w 13455"/>
              <a:gd name="connsiteY2" fmla="*/ 13909 h 13909"/>
              <a:gd name="connsiteX3" fmla="*/ 13455 w 13455"/>
              <a:gd name="connsiteY3" fmla="*/ 381 h 13909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6789 h 13316"/>
              <a:gd name="connsiteX1" fmla="*/ 3279 w 13455"/>
              <a:gd name="connsiteY1" fmla="*/ 5 h 13316"/>
              <a:gd name="connsiteX2" fmla="*/ 10147 w 13455"/>
              <a:gd name="connsiteY2" fmla="*/ 13316 h 13316"/>
              <a:gd name="connsiteX3" fmla="*/ 13455 w 13455"/>
              <a:gd name="connsiteY3" fmla="*/ 150 h 13316"/>
              <a:gd name="connsiteX0" fmla="*/ 0 w 13455"/>
              <a:gd name="connsiteY0" fmla="*/ 6785 h 13312"/>
              <a:gd name="connsiteX1" fmla="*/ 3279 w 13455"/>
              <a:gd name="connsiteY1" fmla="*/ 1 h 13312"/>
              <a:gd name="connsiteX2" fmla="*/ 10147 w 13455"/>
              <a:gd name="connsiteY2" fmla="*/ 13312 h 13312"/>
              <a:gd name="connsiteX3" fmla="*/ 13455 w 13455"/>
              <a:gd name="connsiteY3" fmla="*/ 146 h 13312"/>
              <a:gd name="connsiteX0" fmla="*/ 0 w 13595"/>
              <a:gd name="connsiteY0" fmla="*/ 6920 h 13538"/>
              <a:gd name="connsiteX1" fmla="*/ 3419 w 13595"/>
              <a:gd name="connsiteY1" fmla="*/ 227 h 13538"/>
              <a:gd name="connsiteX2" fmla="*/ 10287 w 13595"/>
              <a:gd name="connsiteY2" fmla="*/ 13538 h 13538"/>
              <a:gd name="connsiteX3" fmla="*/ 13595 w 13595"/>
              <a:gd name="connsiteY3" fmla="*/ 372 h 13538"/>
              <a:gd name="connsiteX0" fmla="*/ 0 w 13595"/>
              <a:gd name="connsiteY0" fmla="*/ 6697 h 13315"/>
              <a:gd name="connsiteX1" fmla="*/ 3419 w 13595"/>
              <a:gd name="connsiteY1" fmla="*/ 4 h 13315"/>
              <a:gd name="connsiteX2" fmla="*/ 10287 w 13595"/>
              <a:gd name="connsiteY2" fmla="*/ 13315 h 13315"/>
              <a:gd name="connsiteX3" fmla="*/ 13595 w 13595"/>
              <a:gd name="connsiteY3" fmla="*/ 149 h 13315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4"/>
              <a:gd name="connsiteX1" fmla="*/ 3419 w 13595"/>
              <a:gd name="connsiteY1" fmla="*/ 2 h 13314"/>
              <a:gd name="connsiteX2" fmla="*/ 10287 w 13595"/>
              <a:gd name="connsiteY2" fmla="*/ 13313 h 13314"/>
              <a:gd name="connsiteX3" fmla="*/ 13595 w 13595"/>
              <a:gd name="connsiteY3" fmla="*/ 147 h 13314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705 h 13323"/>
              <a:gd name="connsiteX1" fmla="*/ 3419 w 13595"/>
              <a:gd name="connsiteY1" fmla="*/ 12 h 13323"/>
              <a:gd name="connsiteX2" fmla="*/ 10287 w 13595"/>
              <a:gd name="connsiteY2" fmla="*/ 13323 h 13323"/>
              <a:gd name="connsiteX3" fmla="*/ 13595 w 13595"/>
              <a:gd name="connsiteY3" fmla="*/ 157 h 13323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294 h 16294"/>
              <a:gd name="connsiteX1" fmla="*/ 3186 w 13362"/>
              <a:gd name="connsiteY1" fmla="*/ 1 h 16294"/>
              <a:gd name="connsiteX2" fmla="*/ 10054 w 13362"/>
              <a:gd name="connsiteY2" fmla="*/ 13312 h 16294"/>
              <a:gd name="connsiteX3" fmla="*/ 13362 w 13362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308 h 16308"/>
              <a:gd name="connsiteX1" fmla="*/ 3186 w 13409"/>
              <a:gd name="connsiteY1" fmla="*/ 15 h 16308"/>
              <a:gd name="connsiteX2" fmla="*/ 10054 w 13409"/>
              <a:gd name="connsiteY2" fmla="*/ 13058 h 16308"/>
              <a:gd name="connsiteX3" fmla="*/ 13409 w 13409"/>
              <a:gd name="connsiteY3" fmla="*/ 160 h 16308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7 h 16297"/>
              <a:gd name="connsiteX1" fmla="*/ 3186 w 13409"/>
              <a:gd name="connsiteY1" fmla="*/ 4 h 16297"/>
              <a:gd name="connsiteX2" fmla="*/ 10054 w 13409"/>
              <a:gd name="connsiteY2" fmla="*/ 13047 h 16297"/>
              <a:gd name="connsiteX3" fmla="*/ 13409 w 13409"/>
              <a:gd name="connsiteY3" fmla="*/ 149 h 16297"/>
              <a:gd name="connsiteX0" fmla="*/ 0 w 13409"/>
              <a:gd name="connsiteY0" fmla="*/ 16295 h 16295"/>
              <a:gd name="connsiteX1" fmla="*/ 3186 w 13409"/>
              <a:gd name="connsiteY1" fmla="*/ 2 h 16295"/>
              <a:gd name="connsiteX2" fmla="*/ 10054 w 13409"/>
              <a:gd name="connsiteY2" fmla="*/ 13045 h 16295"/>
              <a:gd name="connsiteX3" fmla="*/ 13409 w 13409"/>
              <a:gd name="connsiteY3" fmla="*/ 147 h 16295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6117"/>
              <a:gd name="connsiteY0" fmla="*/ 15858 h 15858"/>
              <a:gd name="connsiteX1" fmla="*/ 5894 w 16117"/>
              <a:gd name="connsiteY1" fmla="*/ 11 h 15858"/>
              <a:gd name="connsiteX2" fmla="*/ 12762 w 16117"/>
              <a:gd name="connsiteY2" fmla="*/ 13054 h 15858"/>
              <a:gd name="connsiteX3" fmla="*/ 16117 w 16117"/>
              <a:gd name="connsiteY3" fmla="*/ 156 h 15858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3922"/>
              <a:gd name="connsiteY0" fmla="*/ 15434 h 15434"/>
              <a:gd name="connsiteX1" fmla="*/ 4170 w 13922"/>
              <a:gd name="connsiteY1" fmla="*/ 6380 h 15434"/>
              <a:gd name="connsiteX2" fmla="*/ 13922 w 13922"/>
              <a:gd name="connsiteY2" fmla="*/ 0 h 15434"/>
              <a:gd name="connsiteX0" fmla="*/ 0 w 13455"/>
              <a:gd name="connsiteY0" fmla="*/ 13202 h 13202"/>
              <a:gd name="connsiteX1" fmla="*/ 4170 w 13455"/>
              <a:gd name="connsiteY1" fmla="*/ 4148 h 13202"/>
              <a:gd name="connsiteX2" fmla="*/ 13455 w 13455"/>
              <a:gd name="connsiteY2" fmla="*/ 0 h 13202"/>
              <a:gd name="connsiteX0" fmla="*/ 0 w 13455"/>
              <a:gd name="connsiteY0" fmla="*/ 13202 h 13325"/>
              <a:gd name="connsiteX1" fmla="*/ 5337 w 13455"/>
              <a:gd name="connsiteY1" fmla="*/ 12808 h 13325"/>
              <a:gd name="connsiteX2" fmla="*/ 13455 w 13455"/>
              <a:gd name="connsiteY2" fmla="*/ 0 h 13325"/>
              <a:gd name="connsiteX0" fmla="*/ 0 w 13455"/>
              <a:gd name="connsiteY0" fmla="*/ 13202 h 13910"/>
              <a:gd name="connsiteX1" fmla="*/ 5337 w 13455"/>
              <a:gd name="connsiteY1" fmla="*/ 12808 h 13910"/>
              <a:gd name="connsiteX2" fmla="*/ 13455 w 13455"/>
              <a:gd name="connsiteY2" fmla="*/ 0 h 13910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793 w 13455"/>
              <a:gd name="connsiteY1" fmla="*/ 8969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548"/>
              <a:gd name="connsiteY0" fmla="*/ 13023 h 13023"/>
              <a:gd name="connsiteX1" fmla="*/ 13548 w 13548"/>
              <a:gd name="connsiteY1" fmla="*/ 0 h 13023"/>
              <a:gd name="connsiteX0" fmla="*/ 0 w 13548"/>
              <a:gd name="connsiteY0" fmla="*/ 13023 h 13023"/>
              <a:gd name="connsiteX1" fmla="*/ 13548 w 13548"/>
              <a:gd name="connsiteY1" fmla="*/ 0 h 1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48" h="13023">
                <a:moveTo>
                  <a:pt x="0" y="13023"/>
                </a:moveTo>
                <a:cubicBezTo>
                  <a:pt x="5188" y="12997"/>
                  <a:pt x="10837" y="6097"/>
                  <a:pt x="13548" y="0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2743200" y="685800"/>
            <a:ext cx="3657600" cy="91440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7" name="Picture 46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76796" y="52192"/>
            <a:ext cx="6045708" cy="35936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9" name="Picture 48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074" y="1113511"/>
            <a:ext cx="207443" cy="35934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2" name="Freeform 52"/>
          <p:cNvSpPr>
            <a:spLocks/>
          </p:cNvSpPr>
          <p:nvPr/>
        </p:nvSpPr>
        <p:spPr bwMode="auto">
          <a:xfrm flipV="1">
            <a:off x="2743200" y="4345110"/>
            <a:ext cx="3657600" cy="1827090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2069 w 10000"/>
              <a:gd name="connsiteY2" fmla="*/ 4664 h 10000"/>
              <a:gd name="connsiteX3" fmla="*/ 3190 w 10000"/>
              <a:gd name="connsiteY3" fmla="*/ 635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3190 w 10000"/>
              <a:gd name="connsiteY2" fmla="*/ 6359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1399 w 52035"/>
              <a:gd name="connsiteY0" fmla="*/ 0 h 13014"/>
              <a:gd name="connsiteX1" fmla="*/ 4589 w 52035"/>
              <a:gd name="connsiteY1" fmla="*/ 6359 h 13014"/>
              <a:gd name="connsiteX2" fmla="*/ 52035 w 52035"/>
              <a:gd name="connsiteY2" fmla="*/ 13014 h 13014"/>
              <a:gd name="connsiteX0" fmla="*/ 0 w 50636"/>
              <a:gd name="connsiteY0" fmla="*/ 0 h 13014"/>
              <a:gd name="connsiteX1" fmla="*/ 29101 w 50636"/>
              <a:gd name="connsiteY1" fmla="*/ 1724 h 13014"/>
              <a:gd name="connsiteX2" fmla="*/ 3190 w 50636"/>
              <a:gd name="connsiteY2" fmla="*/ 6359 h 13014"/>
              <a:gd name="connsiteX3" fmla="*/ 50636 w 50636"/>
              <a:gd name="connsiteY3" fmla="*/ 13014 h 13014"/>
              <a:gd name="connsiteX0" fmla="*/ 0 w 56948"/>
              <a:gd name="connsiteY0" fmla="*/ 9306 h 11361"/>
              <a:gd name="connsiteX1" fmla="*/ 35413 w 56948"/>
              <a:gd name="connsiteY1" fmla="*/ 71 h 11361"/>
              <a:gd name="connsiteX2" fmla="*/ 9502 w 56948"/>
              <a:gd name="connsiteY2" fmla="*/ 4706 h 11361"/>
              <a:gd name="connsiteX3" fmla="*/ 56948 w 56948"/>
              <a:gd name="connsiteY3" fmla="*/ 11361 h 11361"/>
              <a:gd name="connsiteX0" fmla="*/ 0 w 56948"/>
              <a:gd name="connsiteY0" fmla="*/ 9244 h 11299"/>
              <a:gd name="connsiteX1" fmla="*/ 35413 w 56948"/>
              <a:gd name="connsiteY1" fmla="*/ 9 h 11299"/>
              <a:gd name="connsiteX2" fmla="*/ 56948 w 56948"/>
              <a:gd name="connsiteY2" fmla="*/ 11299 h 11299"/>
              <a:gd name="connsiteX0" fmla="*/ 0 w 71151"/>
              <a:gd name="connsiteY0" fmla="*/ 14173 h 14216"/>
              <a:gd name="connsiteX1" fmla="*/ 49616 w 71151"/>
              <a:gd name="connsiteY1" fmla="*/ 6 h 14216"/>
              <a:gd name="connsiteX2" fmla="*/ 71151 w 71151"/>
              <a:gd name="connsiteY2" fmla="*/ 11296 h 14216"/>
              <a:gd name="connsiteX0" fmla="*/ 0 w 71151"/>
              <a:gd name="connsiteY0" fmla="*/ 14173 h 14177"/>
              <a:gd name="connsiteX1" fmla="*/ 49616 w 71151"/>
              <a:gd name="connsiteY1" fmla="*/ 6 h 14177"/>
              <a:gd name="connsiteX2" fmla="*/ 71151 w 71151"/>
              <a:gd name="connsiteY2" fmla="*/ 11296 h 14177"/>
              <a:gd name="connsiteX0" fmla="*/ 0 w 71151"/>
              <a:gd name="connsiteY0" fmla="*/ 3726 h 3746"/>
              <a:gd name="connsiteX1" fmla="*/ 57506 w 71151"/>
              <a:gd name="connsiteY1" fmla="*/ 1477 h 3746"/>
              <a:gd name="connsiteX2" fmla="*/ 71151 w 71151"/>
              <a:gd name="connsiteY2" fmla="*/ 849 h 3746"/>
              <a:gd name="connsiteX0" fmla="*/ 0 w 10111"/>
              <a:gd name="connsiteY0" fmla="*/ 12872 h 12911"/>
              <a:gd name="connsiteX1" fmla="*/ 8193 w 10111"/>
              <a:gd name="connsiteY1" fmla="*/ 3942 h 12911"/>
              <a:gd name="connsiteX2" fmla="*/ 10111 w 10111"/>
              <a:gd name="connsiteY2" fmla="*/ 2265 h 12911"/>
              <a:gd name="connsiteX0" fmla="*/ 0 w 10111"/>
              <a:gd name="connsiteY0" fmla="*/ 12202 h 12280"/>
              <a:gd name="connsiteX1" fmla="*/ 8359 w 10111"/>
              <a:gd name="connsiteY1" fmla="*/ 8757 h 12280"/>
              <a:gd name="connsiteX2" fmla="*/ 10111 w 10111"/>
              <a:gd name="connsiteY2" fmla="*/ 1595 h 12280"/>
              <a:gd name="connsiteX0" fmla="*/ 0 w 10111"/>
              <a:gd name="connsiteY0" fmla="*/ 12779 h 12857"/>
              <a:gd name="connsiteX1" fmla="*/ 8359 w 10111"/>
              <a:gd name="connsiteY1" fmla="*/ 9334 h 12857"/>
              <a:gd name="connsiteX2" fmla="*/ 10111 w 10111"/>
              <a:gd name="connsiteY2" fmla="*/ 2172 h 12857"/>
              <a:gd name="connsiteX0" fmla="*/ 0 w 10111"/>
              <a:gd name="connsiteY0" fmla="*/ 12779 h 13242"/>
              <a:gd name="connsiteX1" fmla="*/ 8359 w 10111"/>
              <a:gd name="connsiteY1" fmla="*/ 9334 h 13242"/>
              <a:gd name="connsiteX2" fmla="*/ 10111 w 10111"/>
              <a:gd name="connsiteY2" fmla="*/ 2172 h 13242"/>
              <a:gd name="connsiteX0" fmla="*/ 0 w 10111"/>
              <a:gd name="connsiteY0" fmla="*/ 12397 h 12522"/>
              <a:gd name="connsiteX1" fmla="*/ 8359 w 10111"/>
              <a:gd name="connsiteY1" fmla="*/ 8952 h 12522"/>
              <a:gd name="connsiteX2" fmla="*/ 10111 w 10111"/>
              <a:gd name="connsiteY2" fmla="*/ 1790 h 12522"/>
              <a:gd name="connsiteX0" fmla="*/ 0 w 12939"/>
              <a:gd name="connsiteY0" fmla="*/ 59403 h 61686"/>
              <a:gd name="connsiteX1" fmla="*/ 8359 w 12939"/>
              <a:gd name="connsiteY1" fmla="*/ 55958 h 61686"/>
              <a:gd name="connsiteX2" fmla="*/ 12939 w 12939"/>
              <a:gd name="connsiteY2" fmla="*/ 525 h 61686"/>
              <a:gd name="connsiteX0" fmla="*/ 0 w 12939"/>
              <a:gd name="connsiteY0" fmla="*/ 58878 h 61161"/>
              <a:gd name="connsiteX1" fmla="*/ 8359 w 12939"/>
              <a:gd name="connsiteY1" fmla="*/ 55433 h 61161"/>
              <a:gd name="connsiteX2" fmla="*/ 12939 w 12939"/>
              <a:gd name="connsiteY2" fmla="*/ 0 h 61161"/>
              <a:gd name="connsiteX0" fmla="*/ 0 w 13771"/>
              <a:gd name="connsiteY0" fmla="*/ 60341 h 62723"/>
              <a:gd name="connsiteX1" fmla="*/ 8359 w 13771"/>
              <a:gd name="connsiteY1" fmla="*/ 56896 h 62723"/>
              <a:gd name="connsiteX2" fmla="*/ 13771 w 13771"/>
              <a:gd name="connsiteY2" fmla="*/ 0 h 62723"/>
              <a:gd name="connsiteX0" fmla="*/ 0 w 13882"/>
              <a:gd name="connsiteY0" fmla="*/ 60707 h 63114"/>
              <a:gd name="connsiteX1" fmla="*/ 8359 w 13882"/>
              <a:gd name="connsiteY1" fmla="*/ 57262 h 63114"/>
              <a:gd name="connsiteX2" fmla="*/ 13882 w 13882"/>
              <a:gd name="connsiteY2" fmla="*/ 0 h 63114"/>
              <a:gd name="connsiteX0" fmla="*/ 0 w 13882"/>
              <a:gd name="connsiteY0" fmla="*/ 60707 h 60814"/>
              <a:gd name="connsiteX1" fmla="*/ 9024 w 13882"/>
              <a:gd name="connsiteY1" fmla="*/ 48120 h 60814"/>
              <a:gd name="connsiteX2" fmla="*/ 13882 w 13882"/>
              <a:gd name="connsiteY2" fmla="*/ 0 h 60814"/>
              <a:gd name="connsiteX0" fmla="*/ 0 w 13882"/>
              <a:gd name="connsiteY0" fmla="*/ 60707 h 60775"/>
              <a:gd name="connsiteX1" fmla="*/ 9024 w 13882"/>
              <a:gd name="connsiteY1" fmla="*/ 48120 h 60775"/>
              <a:gd name="connsiteX2" fmla="*/ 13882 w 13882"/>
              <a:gd name="connsiteY2" fmla="*/ 0 h 60775"/>
              <a:gd name="connsiteX0" fmla="*/ 0 w 13882"/>
              <a:gd name="connsiteY0" fmla="*/ 60707 h 60752"/>
              <a:gd name="connsiteX1" fmla="*/ 9024 w 13882"/>
              <a:gd name="connsiteY1" fmla="*/ 48120 h 60752"/>
              <a:gd name="connsiteX2" fmla="*/ 13882 w 13882"/>
              <a:gd name="connsiteY2" fmla="*/ 0 h 60752"/>
              <a:gd name="connsiteX0" fmla="*/ 0 w 13882"/>
              <a:gd name="connsiteY0" fmla="*/ 60707 h 60815"/>
              <a:gd name="connsiteX1" fmla="*/ 11277 w 13882"/>
              <a:gd name="connsiteY1" fmla="*/ 53897 h 60815"/>
              <a:gd name="connsiteX2" fmla="*/ 13882 w 13882"/>
              <a:gd name="connsiteY2" fmla="*/ 0 h 60815"/>
              <a:gd name="connsiteX0" fmla="*/ 0 w 13882"/>
              <a:gd name="connsiteY0" fmla="*/ 60707 h 60789"/>
              <a:gd name="connsiteX1" fmla="*/ 11277 w 13882"/>
              <a:gd name="connsiteY1" fmla="*/ 53897 h 60789"/>
              <a:gd name="connsiteX2" fmla="*/ 13882 w 13882"/>
              <a:gd name="connsiteY2" fmla="*/ 0 h 60789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3882 w 13882"/>
              <a:gd name="connsiteY2" fmla="*/ 0 h 60834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2504 w 13882"/>
              <a:gd name="connsiteY2" fmla="*/ 40876 h 60834"/>
              <a:gd name="connsiteX3" fmla="*/ 13882 w 13882"/>
              <a:gd name="connsiteY3" fmla="*/ 0 h 60834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707"/>
              <a:gd name="connsiteX1" fmla="*/ 8749 w 13882"/>
              <a:gd name="connsiteY1" fmla="*/ 56955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13882"/>
              <a:gd name="connsiteY0" fmla="*/ 60707 h 60707"/>
              <a:gd name="connsiteX1" fmla="*/ 9189 w 13882"/>
              <a:gd name="connsiteY1" fmla="*/ 55936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1174 w 4723"/>
              <a:gd name="connsiteY0" fmla="*/ 122993 h 122993"/>
              <a:gd name="connsiteX1" fmla="*/ 30 w 4723"/>
              <a:gd name="connsiteY1" fmla="*/ 55936 h 122993"/>
              <a:gd name="connsiteX2" fmla="*/ 3950 w 4723"/>
              <a:gd name="connsiteY2" fmla="*/ 40876 h 122993"/>
              <a:gd name="connsiteX3" fmla="*/ 4723 w 4723"/>
              <a:gd name="connsiteY3" fmla="*/ 0 h 122993"/>
              <a:gd name="connsiteX0" fmla="*/ 2598 w 10112"/>
              <a:gd name="connsiteY0" fmla="*/ 10000 h 10000"/>
              <a:gd name="connsiteX1" fmla="*/ 176 w 10112"/>
              <a:gd name="connsiteY1" fmla="*/ 4548 h 10000"/>
              <a:gd name="connsiteX2" fmla="*/ 8475 w 10112"/>
              <a:gd name="connsiteY2" fmla="*/ 3323 h 10000"/>
              <a:gd name="connsiteX3" fmla="*/ 10112 w 10112"/>
              <a:gd name="connsiteY3" fmla="*/ 0 h 10000"/>
              <a:gd name="connsiteX0" fmla="*/ 0 w 16125"/>
              <a:gd name="connsiteY0" fmla="*/ 9945 h 9945"/>
              <a:gd name="connsiteX1" fmla="*/ 6189 w 16125"/>
              <a:gd name="connsiteY1" fmla="*/ 4548 h 9945"/>
              <a:gd name="connsiteX2" fmla="*/ 14488 w 16125"/>
              <a:gd name="connsiteY2" fmla="*/ 3323 h 9945"/>
              <a:gd name="connsiteX3" fmla="*/ 16125 w 16125"/>
              <a:gd name="connsiteY3" fmla="*/ 0 h 9945"/>
              <a:gd name="connsiteX0" fmla="*/ 0 w 10000"/>
              <a:gd name="connsiteY0" fmla="*/ 10000 h 10000"/>
              <a:gd name="connsiteX1" fmla="*/ 8985 w 10000"/>
              <a:gd name="connsiteY1" fmla="*/ 3341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25768"/>
              <a:gd name="connsiteY0" fmla="*/ 6064 h 6064"/>
              <a:gd name="connsiteX1" fmla="*/ 5088 w 25768"/>
              <a:gd name="connsiteY1" fmla="*/ 1607 h 6064"/>
              <a:gd name="connsiteX2" fmla="*/ 25768 w 25768"/>
              <a:gd name="connsiteY2" fmla="*/ 0 h 6064"/>
              <a:gd name="connsiteX0" fmla="*/ 0 w 10000"/>
              <a:gd name="connsiteY0" fmla="*/ 10000 h 10000"/>
              <a:gd name="connsiteX1" fmla="*/ 7900 w 10000"/>
              <a:gd name="connsiteY1" fmla="*/ 5010 h 10000"/>
              <a:gd name="connsiteX2" fmla="*/ 10000 w 10000"/>
              <a:gd name="connsiteY2" fmla="*/ 0 h 10000"/>
              <a:gd name="connsiteX0" fmla="*/ 0 w 4102"/>
              <a:gd name="connsiteY0" fmla="*/ 594 h 5364"/>
              <a:gd name="connsiteX1" fmla="*/ 2002 w 4102"/>
              <a:gd name="connsiteY1" fmla="*/ 5363 h 5364"/>
              <a:gd name="connsiteX2" fmla="*/ 4102 w 4102"/>
              <a:gd name="connsiteY2" fmla="*/ 353 h 5364"/>
              <a:gd name="connsiteX0" fmla="*/ 0 w 10000"/>
              <a:gd name="connsiteY0" fmla="*/ 449 h 9348"/>
              <a:gd name="connsiteX1" fmla="*/ 4881 w 10000"/>
              <a:gd name="connsiteY1" fmla="*/ 9340 h 9348"/>
              <a:gd name="connsiteX2" fmla="*/ 10000 w 10000"/>
              <a:gd name="connsiteY2" fmla="*/ 0 h 9348"/>
              <a:gd name="connsiteX0" fmla="*/ 0 w 14455"/>
              <a:gd name="connsiteY0" fmla="*/ 389 h 10000"/>
              <a:gd name="connsiteX1" fmla="*/ 9336 w 14455"/>
              <a:gd name="connsiteY1" fmla="*/ 9991 h 10000"/>
              <a:gd name="connsiteX2" fmla="*/ 14455 w 14455"/>
              <a:gd name="connsiteY2" fmla="*/ 0 h 10000"/>
              <a:gd name="connsiteX0" fmla="*/ 0 w 14455"/>
              <a:gd name="connsiteY0" fmla="*/ 389 h 9995"/>
              <a:gd name="connsiteX1" fmla="*/ 9336 w 14455"/>
              <a:gd name="connsiteY1" fmla="*/ 9991 h 9995"/>
              <a:gd name="connsiteX2" fmla="*/ 14455 w 14455"/>
              <a:gd name="connsiteY2" fmla="*/ 0 h 9995"/>
              <a:gd name="connsiteX0" fmla="*/ 0 w 10093"/>
              <a:gd name="connsiteY0" fmla="*/ 0 h 10064"/>
              <a:gd name="connsiteX1" fmla="*/ 6552 w 10093"/>
              <a:gd name="connsiteY1" fmla="*/ 10060 h 10064"/>
              <a:gd name="connsiteX2" fmla="*/ 10093 w 10093"/>
              <a:gd name="connsiteY2" fmla="*/ 64 h 10064"/>
              <a:gd name="connsiteX0" fmla="*/ 0 w 10093"/>
              <a:gd name="connsiteY0" fmla="*/ 0 h 13414"/>
              <a:gd name="connsiteX1" fmla="*/ 6692 w 10093"/>
              <a:gd name="connsiteY1" fmla="*/ 13411 h 13414"/>
              <a:gd name="connsiteX2" fmla="*/ 10093 w 10093"/>
              <a:gd name="connsiteY2" fmla="*/ 64 h 13414"/>
              <a:gd name="connsiteX0" fmla="*/ 0 w 13315"/>
              <a:gd name="connsiteY0" fmla="*/ 6548 h 13353"/>
              <a:gd name="connsiteX1" fmla="*/ 9914 w 13315"/>
              <a:gd name="connsiteY1" fmla="*/ 13347 h 13353"/>
              <a:gd name="connsiteX2" fmla="*/ 13315 w 13315"/>
              <a:gd name="connsiteY2" fmla="*/ 0 h 13353"/>
              <a:gd name="connsiteX0" fmla="*/ 0 w 13315"/>
              <a:gd name="connsiteY0" fmla="*/ 6548 h 13349"/>
              <a:gd name="connsiteX1" fmla="*/ 9914 w 13315"/>
              <a:gd name="connsiteY1" fmla="*/ 13347 h 13349"/>
              <a:gd name="connsiteX2" fmla="*/ 13315 w 13315"/>
              <a:gd name="connsiteY2" fmla="*/ 0 h 13349"/>
              <a:gd name="connsiteX0" fmla="*/ 0 w 13315"/>
              <a:gd name="connsiteY0" fmla="*/ 6548 h 13425"/>
              <a:gd name="connsiteX1" fmla="*/ 4446 w 13315"/>
              <a:gd name="connsiteY1" fmla="*/ 5561 h 13425"/>
              <a:gd name="connsiteX2" fmla="*/ 9914 w 13315"/>
              <a:gd name="connsiteY2" fmla="*/ 13347 h 13425"/>
              <a:gd name="connsiteX3" fmla="*/ 13315 w 13315"/>
              <a:gd name="connsiteY3" fmla="*/ 0 h 13425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3 h 13538"/>
              <a:gd name="connsiteX1" fmla="*/ 4820 w 13315"/>
              <a:gd name="connsiteY1" fmla="*/ 0 h 13538"/>
              <a:gd name="connsiteX2" fmla="*/ 9914 w 13315"/>
              <a:gd name="connsiteY2" fmla="*/ 13492 h 13538"/>
              <a:gd name="connsiteX3" fmla="*/ 13315 w 13315"/>
              <a:gd name="connsiteY3" fmla="*/ 145 h 13538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6 h 13538"/>
              <a:gd name="connsiteX1" fmla="*/ 4820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538"/>
              <a:gd name="connsiteX1" fmla="*/ 3139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498"/>
              <a:gd name="connsiteX1" fmla="*/ 3139 w 13315"/>
              <a:gd name="connsiteY1" fmla="*/ 3 h 13498"/>
              <a:gd name="connsiteX2" fmla="*/ 9914 w 13315"/>
              <a:gd name="connsiteY2" fmla="*/ 13495 h 13498"/>
              <a:gd name="connsiteX3" fmla="*/ 13315 w 13315"/>
              <a:gd name="connsiteY3" fmla="*/ 148 h 13498"/>
              <a:gd name="connsiteX0" fmla="*/ 0 w 13315"/>
              <a:gd name="connsiteY0" fmla="*/ 6696 h 13495"/>
              <a:gd name="connsiteX1" fmla="*/ 3139 w 13315"/>
              <a:gd name="connsiteY1" fmla="*/ 3 h 13495"/>
              <a:gd name="connsiteX2" fmla="*/ 9914 w 13315"/>
              <a:gd name="connsiteY2" fmla="*/ 13495 h 13495"/>
              <a:gd name="connsiteX3" fmla="*/ 13315 w 13315"/>
              <a:gd name="connsiteY3" fmla="*/ 148 h 13495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455"/>
              <a:gd name="connsiteY0" fmla="*/ 6919 h 13627"/>
              <a:gd name="connsiteX1" fmla="*/ 3279 w 13455"/>
              <a:gd name="connsiteY1" fmla="*/ 135 h 13627"/>
              <a:gd name="connsiteX2" fmla="*/ 10054 w 13455"/>
              <a:gd name="connsiteY2" fmla="*/ 13627 h 13627"/>
              <a:gd name="connsiteX3" fmla="*/ 13455 w 13455"/>
              <a:gd name="connsiteY3" fmla="*/ 280 h 13627"/>
              <a:gd name="connsiteX0" fmla="*/ 0 w 13455"/>
              <a:gd name="connsiteY0" fmla="*/ 7011 h 13719"/>
              <a:gd name="connsiteX1" fmla="*/ 3279 w 13455"/>
              <a:gd name="connsiteY1" fmla="*/ 227 h 13719"/>
              <a:gd name="connsiteX2" fmla="*/ 10054 w 13455"/>
              <a:gd name="connsiteY2" fmla="*/ 13719 h 13719"/>
              <a:gd name="connsiteX3" fmla="*/ 13455 w 13455"/>
              <a:gd name="connsiteY3" fmla="*/ 372 h 13719"/>
              <a:gd name="connsiteX0" fmla="*/ 0 w 13455"/>
              <a:gd name="connsiteY0" fmla="*/ 6786 h 13494"/>
              <a:gd name="connsiteX1" fmla="*/ 3279 w 13455"/>
              <a:gd name="connsiteY1" fmla="*/ 2 h 13494"/>
              <a:gd name="connsiteX2" fmla="*/ 10054 w 13455"/>
              <a:gd name="connsiteY2" fmla="*/ 13494 h 13494"/>
              <a:gd name="connsiteX3" fmla="*/ 13455 w 13455"/>
              <a:gd name="connsiteY3" fmla="*/ 147 h 13494"/>
              <a:gd name="connsiteX0" fmla="*/ 0 w 13455"/>
              <a:gd name="connsiteY0" fmla="*/ 6785 h 13493"/>
              <a:gd name="connsiteX1" fmla="*/ 3279 w 13455"/>
              <a:gd name="connsiteY1" fmla="*/ 1 h 13493"/>
              <a:gd name="connsiteX2" fmla="*/ 10054 w 13455"/>
              <a:gd name="connsiteY2" fmla="*/ 13493 h 13493"/>
              <a:gd name="connsiteX3" fmla="*/ 13455 w 13455"/>
              <a:gd name="connsiteY3" fmla="*/ 146 h 13493"/>
              <a:gd name="connsiteX0" fmla="*/ 0 w 13455"/>
              <a:gd name="connsiteY0" fmla="*/ 7020 h 13909"/>
              <a:gd name="connsiteX1" fmla="*/ 3279 w 13455"/>
              <a:gd name="connsiteY1" fmla="*/ 236 h 13909"/>
              <a:gd name="connsiteX2" fmla="*/ 9867 w 13455"/>
              <a:gd name="connsiteY2" fmla="*/ 13909 h 13909"/>
              <a:gd name="connsiteX3" fmla="*/ 13455 w 13455"/>
              <a:gd name="connsiteY3" fmla="*/ 381 h 13909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6789 h 13316"/>
              <a:gd name="connsiteX1" fmla="*/ 3279 w 13455"/>
              <a:gd name="connsiteY1" fmla="*/ 5 h 13316"/>
              <a:gd name="connsiteX2" fmla="*/ 10147 w 13455"/>
              <a:gd name="connsiteY2" fmla="*/ 13316 h 13316"/>
              <a:gd name="connsiteX3" fmla="*/ 13455 w 13455"/>
              <a:gd name="connsiteY3" fmla="*/ 150 h 13316"/>
              <a:gd name="connsiteX0" fmla="*/ 0 w 13455"/>
              <a:gd name="connsiteY0" fmla="*/ 6785 h 13312"/>
              <a:gd name="connsiteX1" fmla="*/ 3279 w 13455"/>
              <a:gd name="connsiteY1" fmla="*/ 1 h 13312"/>
              <a:gd name="connsiteX2" fmla="*/ 10147 w 13455"/>
              <a:gd name="connsiteY2" fmla="*/ 13312 h 13312"/>
              <a:gd name="connsiteX3" fmla="*/ 13455 w 13455"/>
              <a:gd name="connsiteY3" fmla="*/ 146 h 13312"/>
              <a:gd name="connsiteX0" fmla="*/ 0 w 13595"/>
              <a:gd name="connsiteY0" fmla="*/ 6920 h 13538"/>
              <a:gd name="connsiteX1" fmla="*/ 3419 w 13595"/>
              <a:gd name="connsiteY1" fmla="*/ 227 h 13538"/>
              <a:gd name="connsiteX2" fmla="*/ 10287 w 13595"/>
              <a:gd name="connsiteY2" fmla="*/ 13538 h 13538"/>
              <a:gd name="connsiteX3" fmla="*/ 13595 w 13595"/>
              <a:gd name="connsiteY3" fmla="*/ 372 h 13538"/>
              <a:gd name="connsiteX0" fmla="*/ 0 w 13595"/>
              <a:gd name="connsiteY0" fmla="*/ 6697 h 13315"/>
              <a:gd name="connsiteX1" fmla="*/ 3419 w 13595"/>
              <a:gd name="connsiteY1" fmla="*/ 4 h 13315"/>
              <a:gd name="connsiteX2" fmla="*/ 10287 w 13595"/>
              <a:gd name="connsiteY2" fmla="*/ 13315 h 13315"/>
              <a:gd name="connsiteX3" fmla="*/ 13595 w 13595"/>
              <a:gd name="connsiteY3" fmla="*/ 149 h 13315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4"/>
              <a:gd name="connsiteX1" fmla="*/ 3419 w 13595"/>
              <a:gd name="connsiteY1" fmla="*/ 2 h 13314"/>
              <a:gd name="connsiteX2" fmla="*/ 10287 w 13595"/>
              <a:gd name="connsiteY2" fmla="*/ 13313 h 13314"/>
              <a:gd name="connsiteX3" fmla="*/ 13595 w 13595"/>
              <a:gd name="connsiteY3" fmla="*/ 147 h 13314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705 h 13323"/>
              <a:gd name="connsiteX1" fmla="*/ 3419 w 13595"/>
              <a:gd name="connsiteY1" fmla="*/ 12 h 13323"/>
              <a:gd name="connsiteX2" fmla="*/ 10287 w 13595"/>
              <a:gd name="connsiteY2" fmla="*/ 13323 h 13323"/>
              <a:gd name="connsiteX3" fmla="*/ 13595 w 13595"/>
              <a:gd name="connsiteY3" fmla="*/ 157 h 13323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294 h 16294"/>
              <a:gd name="connsiteX1" fmla="*/ 3186 w 13362"/>
              <a:gd name="connsiteY1" fmla="*/ 1 h 16294"/>
              <a:gd name="connsiteX2" fmla="*/ 10054 w 13362"/>
              <a:gd name="connsiteY2" fmla="*/ 13312 h 16294"/>
              <a:gd name="connsiteX3" fmla="*/ 13362 w 13362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308 h 16308"/>
              <a:gd name="connsiteX1" fmla="*/ 3186 w 13409"/>
              <a:gd name="connsiteY1" fmla="*/ 15 h 16308"/>
              <a:gd name="connsiteX2" fmla="*/ 10054 w 13409"/>
              <a:gd name="connsiteY2" fmla="*/ 13058 h 16308"/>
              <a:gd name="connsiteX3" fmla="*/ 13409 w 13409"/>
              <a:gd name="connsiteY3" fmla="*/ 160 h 16308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7 h 16297"/>
              <a:gd name="connsiteX1" fmla="*/ 3186 w 13409"/>
              <a:gd name="connsiteY1" fmla="*/ 4 h 16297"/>
              <a:gd name="connsiteX2" fmla="*/ 10054 w 13409"/>
              <a:gd name="connsiteY2" fmla="*/ 13047 h 16297"/>
              <a:gd name="connsiteX3" fmla="*/ 13409 w 13409"/>
              <a:gd name="connsiteY3" fmla="*/ 149 h 16297"/>
              <a:gd name="connsiteX0" fmla="*/ 0 w 13409"/>
              <a:gd name="connsiteY0" fmla="*/ 16295 h 16295"/>
              <a:gd name="connsiteX1" fmla="*/ 3186 w 13409"/>
              <a:gd name="connsiteY1" fmla="*/ 2 h 16295"/>
              <a:gd name="connsiteX2" fmla="*/ 10054 w 13409"/>
              <a:gd name="connsiteY2" fmla="*/ 13045 h 16295"/>
              <a:gd name="connsiteX3" fmla="*/ 13409 w 13409"/>
              <a:gd name="connsiteY3" fmla="*/ 147 h 16295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6117"/>
              <a:gd name="connsiteY0" fmla="*/ 15858 h 15858"/>
              <a:gd name="connsiteX1" fmla="*/ 5894 w 16117"/>
              <a:gd name="connsiteY1" fmla="*/ 11 h 15858"/>
              <a:gd name="connsiteX2" fmla="*/ 12762 w 16117"/>
              <a:gd name="connsiteY2" fmla="*/ 13054 h 15858"/>
              <a:gd name="connsiteX3" fmla="*/ 16117 w 16117"/>
              <a:gd name="connsiteY3" fmla="*/ 156 h 15858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3922"/>
              <a:gd name="connsiteY0" fmla="*/ 15434 h 15434"/>
              <a:gd name="connsiteX1" fmla="*/ 4170 w 13922"/>
              <a:gd name="connsiteY1" fmla="*/ 6380 h 15434"/>
              <a:gd name="connsiteX2" fmla="*/ 13922 w 13922"/>
              <a:gd name="connsiteY2" fmla="*/ 0 h 15434"/>
              <a:gd name="connsiteX0" fmla="*/ 0 w 13455"/>
              <a:gd name="connsiteY0" fmla="*/ 13202 h 13202"/>
              <a:gd name="connsiteX1" fmla="*/ 4170 w 13455"/>
              <a:gd name="connsiteY1" fmla="*/ 4148 h 13202"/>
              <a:gd name="connsiteX2" fmla="*/ 13455 w 13455"/>
              <a:gd name="connsiteY2" fmla="*/ 0 h 13202"/>
              <a:gd name="connsiteX0" fmla="*/ 0 w 13455"/>
              <a:gd name="connsiteY0" fmla="*/ 13202 h 13325"/>
              <a:gd name="connsiteX1" fmla="*/ 5337 w 13455"/>
              <a:gd name="connsiteY1" fmla="*/ 12808 h 13325"/>
              <a:gd name="connsiteX2" fmla="*/ 13455 w 13455"/>
              <a:gd name="connsiteY2" fmla="*/ 0 h 13325"/>
              <a:gd name="connsiteX0" fmla="*/ 0 w 13455"/>
              <a:gd name="connsiteY0" fmla="*/ 13202 h 13910"/>
              <a:gd name="connsiteX1" fmla="*/ 5337 w 13455"/>
              <a:gd name="connsiteY1" fmla="*/ 12808 h 13910"/>
              <a:gd name="connsiteX2" fmla="*/ 13455 w 13455"/>
              <a:gd name="connsiteY2" fmla="*/ 0 h 13910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793 w 13455"/>
              <a:gd name="connsiteY1" fmla="*/ 8969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548"/>
              <a:gd name="connsiteY0" fmla="*/ 13023 h 13023"/>
              <a:gd name="connsiteX1" fmla="*/ 13548 w 13548"/>
              <a:gd name="connsiteY1" fmla="*/ 0 h 13023"/>
              <a:gd name="connsiteX0" fmla="*/ 0 w 13548"/>
              <a:gd name="connsiteY0" fmla="*/ 13023 h 13023"/>
              <a:gd name="connsiteX1" fmla="*/ 13548 w 13548"/>
              <a:gd name="connsiteY1" fmla="*/ 0 h 1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48" h="13023">
                <a:moveTo>
                  <a:pt x="0" y="13023"/>
                </a:moveTo>
                <a:cubicBezTo>
                  <a:pt x="5188" y="12997"/>
                  <a:pt x="10837" y="6097"/>
                  <a:pt x="13548" y="0"/>
                </a:cubicBezTo>
              </a:path>
            </a:pathLst>
          </a:custGeom>
          <a:noFill/>
          <a:ln w="28575" cap="flat" cmpd="sng">
            <a:solidFill>
              <a:srgbClr val="00CC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2743200" y="4345110"/>
            <a:ext cx="3657600" cy="1827090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2069 w 10000"/>
              <a:gd name="connsiteY2" fmla="*/ 4664 h 10000"/>
              <a:gd name="connsiteX3" fmla="*/ 3190 w 10000"/>
              <a:gd name="connsiteY3" fmla="*/ 635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3190 w 10000"/>
              <a:gd name="connsiteY2" fmla="*/ 6359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1399 w 52035"/>
              <a:gd name="connsiteY0" fmla="*/ 0 h 13014"/>
              <a:gd name="connsiteX1" fmla="*/ 4589 w 52035"/>
              <a:gd name="connsiteY1" fmla="*/ 6359 h 13014"/>
              <a:gd name="connsiteX2" fmla="*/ 52035 w 52035"/>
              <a:gd name="connsiteY2" fmla="*/ 13014 h 13014"/>
              <a:gd name="connsiteX0" fmla="*/ 0 w 50636"/>
              <a:gd name="connsiteY0" fmla="*/ 0 h 13014"/>
              <a:gd name="connsiteX1" fmla="*/ 29101 w 50636"/>
              <a:gd name="connsiteY1" fmla="*/ 1724 h 13014"/>
              <a:gd name="connsiteX2" fmla="*/ 3190 w 50636"/>
              <a:gd name="connsiteY2" fmla="*/ 6359 h 13014"/>
              <a:gd name="connsiteX3" fmla="*/ 50636 w 50636"/>
              <a:gd name="connsiteY3" fmla="*/ 13014 h 13014"/>
              <a:gd name="connsiteX0" fmla="*/ 0 w 56948"/>
              <a:gd name="connsiteY0" fmla="*/ 9306 h 11361"/>
              <a:gd name="connsiteX1" fmla="*/ 35413 w 56948"/>
              <a:gd name="connsiteY1" fmla="*/ 71 h 11361"/>
              <a:gd name="connsiteX2" fmla="*/ 9502 w 56948"/>
              <a:gd name="connsiteY2" fmla="*/ 4706 h 11361"/>
              <a:gd name="connsiteX3" fmla="*/ 56948 w 56948"/>
              <a:gd name="connsiteY3" fmla="*/ 11361 h 11361"/>
              <a:gd name="connsiteX0" fmla="*/ 0 w 56948"/>
              <a:gd name="connsiteY0" fmla="*/ 9244 h 11299"/>
              <a:gd name="connsiteX1" fmla="*/ 35413 w 56948"/>
              <a:gd name="connsiteY1" fmla="*/ 9 h 11299"/>
              <a:gd name="connsiteX2" fmla="*/ 56948 w 56948"/>
              <a:gd name="connsiteY2" fmla="*/ 11299 h 11299"/>
              <a:gd name="connsiteX0" fmla="*/ 0 w 71151"/>
              <a:gd name="connsiteY0" fmla="*/ 14173 h 14216"/>
              <a:gd name="connsiteX1" fmla="*/ 49616 w 71151"/>
              <a:gd name="connsiteY1" fmla="*/ 6 h 14216"/>
              <a:gd name="connsiteX2" fmla="*/ 71151 w 71151"/>
              <a:gd name="connsiteY2" fmla="*/ 11296 h 14216"/>
              <a:gd name="connsiteX0" fmla="*/ 0 w 71151"/>
              <a:gd name="connsiteY0" fmla="*/ 14173 h 14177"/>
              <a:gd name="connsiteX1" fmla="*/ 49616 w 71151"/>
              <a:gd name="connsiteY1" fmla="*/ 6 h 14177"/>
              <a:gd name="connsiteX2" fmla="*/ 71151 w 71151"/>
              <a:gd name="connsiteY2" fmla="*/ 11296 h 14177"/>
              <a:gd name="connsiteX0" fmla="*/ 0 w 71151"/>
              <a:gd name="connsiteY0" fmla="*/ 3726 h 3746"/>
              <a:gd name="connsiteX1" fmla="*/ 57506 w 71151"/>
              <a:gd name="connsiteY1" fmla="*/ 1477 h 3746"/>
              <a:gd name="connsiteX2" fmla="*/ 71151 w 71151"/>
              <a:gd name="connsiteY2" fmla="*/ 849 h 3746"/>
              <a:gd name="connsiteX0" fmla="*/ 0 w 10111"/>
              <a:gd name="connsiteY0" fmla="*/ 12872 h 12911"/>
              <a:gd name="connsiteX1" fmla="*/ 8193 w 10111"/>
              <a:gd name="connsiteY1" fmla="*/ 3942 h 12911"/>
              <a:gd name="connsiteX2" fmla="*/ 10111 w 10111"/>
              <a:gd name="connsiteY2" fmla="*/ 2265 h 12911"/>
              <a:gd name="connsiteX0" fmla="*/ 0 w 10111"/>
              <a:gd name="connsiteY0" fmla="*/ 12202 h 12280"/>
              <a:gd name="connsiteX1" fmla="*/ 8359 w 10111"/>
              <a:gd name="connsiteY1" fmla="*/ 8757 h 12280"/>
              <a:gd name="connsiteX2" fmla="*/ 10111 w 10111"/>
              <a:gd name="connsiteY2" fmla="*/ 1595 h 12280"/>
              <a:gd name="connsiteX0" fmla="*/ 0 w 10111"/>
              <a:gd name="connsiteY0" fmla="*/ 12779 h 12857"/>
              <a:gd name="connsiteX1" fmla="*/ 8359 w 10111"/>
              <a:gd name="connsiteY1" fmla="*/ 9334 h 12857"/>
              <a:gd name="connsiteX2" fmla="*/ 10111 w 10111"/>
              <a:gd name="connsiteY2" fmla="*/ 2172 h 12857"/>
              <a:gd name="connsiteX0" fmla="*/ 0 w 10111"/>
              <a:gd name="connsiteY0" fmla="*/ 12779 h 13242"/>
              <a:gd name="connsiteX1" fmla="*/ 8359 w 10111"/>
              <a:gd name="connsiteY1" fmla="*/ 9334 h 13242"/>
              <a:gd name="connsiteX2" fmla="*/ 10111 w 10111"/>
              <a:gd name="connsiteY2" fmla="*/ 2172 h 13242"/>
              <a:gd name="connsiteX0" fmla="*/ 0 w 10111"/>
              <a:gd name="connsiteY0" fmla="*/ 12397 h 12522"/>
              <a:gd name="connsiteX1" fmla="*/ 8359 w 10111"/>
              <a:gd name="connsiteY1" fmla="*/ 8952 h 12522"/>
              <a:gd name="connsiteX2" fmla="*/ 10111 w 10111"/>
              <a:gd name="connsiteY2" fmla="*/ 1790 h 12522"/>
              <a:gd name="connsiteX0" fmla="*/ 0 w 12939"/>
              <a:gd name="connsiteY0" fmla="*/ 59403 h 61686"/>
              <a:gd name="connsiteX1" fmla="*/ 8359 w 12939"/>
              <a:gd name="connsiteY1" fmla="*/ 55958 h 61686"/>
              <a:gd name="connsiteX2" fmla="*/ 12939 w 12939"/>
              <a:gd name="connsiteY2" fmla="*/ 525 h 61686"/>
              <a:gd name="connsiteX0" fmla="*/ 0 w 12939"/>
              <a:gd name="connsiteY0" fmla="*/ 58878 h 61161"/>
              <a:gd name="connsiteX1" fmla="*/ 8359 w 12939"/>
              <a:gd name="connsiteY1" fmla="*/ 55433 h 61161"/>
              <a:gd name="connsiteX2" fmla="*/ 12939 w 12939"/>
              <a:gd name="connsiteY2" fmla="*/ 0 h 61161"/>
              <a:gd name="connsiteX0" fmla="*/ 0 w 13771"/>
              <a:gd name="connsiteY0" fmla="*/ 60341 h 62723"/>
              <a:gd name="connsiteX1" fmla="*/ 8359 w 13771"/>
              <a:gd name="connsiteY1" fmla="*/ 56896 h 62723"/>
              <a:gd name="connsiteX2" fmla="*/ 13771 w 13771"/>
              <a:gd name="connsiteY2" fmla="*/ 0 h 62723"/>
              <a:gd name="connsiteX0" fmla="*/ 0 w 13882"/>
              <a:gd name="connsiteY0" fmla="*/ 60707 h 63114"/>
              <a:gd name="connsiteX1" fmla="*/ 8359 w 13882"/>
              <a:gd name="connsiteY1" fmla="*/ 57262 h 63114"/>
              <a:gd name="connsiteX2" fmla="*/ 13882 w 13882"/>
              <a:gd name="connsiteY2" fmla="*/ 0 h 63114"/>
              <a:gd name="connsiteX0" fmla="*/ 0 w 13882"/>
              <a:gd name="connsiteY0" fmla="*/ 60707 h 60814"/>
              <a:gd name="connsiteX1" fmla="*/ 9024 w 13882"/>
              <a:gd name="connsiteY1" fmla="*/ 48120 h 60814"/>
              <a:gd name="connsiteX2" fmla="*/ 13882 w 13882"/>
              <a:gd name="connsiteY2" fmla="*/ 0 h 60814"/>
              <a:gd name="connsiteX0" fmla="*/ 0 w 13882"/>
              <a:gd name="connsiteY0" fmla="*/ 60707 h 60775"/>
              <a:gd name="connsiteX1" fmla="*/ 9024 w 13882"/>
              <a:gd name="connsiteY1" fmla="*/ 48120 h 60775"/>
              <a:gd name="connsiteX2" fmla="*/ 13882 w 13882"/>
              <a:gd name="connsiteY2" fmla="*/ 0 h 60775"/>
              <a:gd name="connsiteX0" fmla="*/ 0 w 13882"/>
              <a:gd name="connsiteY0" fmla="*/ 60707 h 60752"/>
              <a:gd name="connsiteX1" fmla="*/ 9024 w 13882"/>
              <a:gd name="connsiteY1" fmla="*/ 48120 h 60752"/>
              <a:gd name="connsiteX2" fmla="*/ 13882 w 13882"/>
              <a:gd name="connsiteY2" fmla="*/ 0 h 60752"/>
              <a:gd name="connsiteX0" fmla="*/ 0 w 13882"/>
              <a:gd name="connsiteY0" fmla="*/ 60707 h 60815"/>
              <a:gd name="connsiteX1" fmla="*/ 11277 w 13882"/>
              <a:gd name="connsiteY1" fmla="*/ 53897 h 60815"/>
              <a:gd name="connsiteX2" fmla="*/ 13882 w 13882"/>
              <a:gd name="connsiteY2" fmla="*/ 0 h 60815"/>
              <a:gd name="connsiteX0" fmla="*/ 0 w 13882"/>
              <a:gd name="connsiteY0" fmla="*/ 60707 h 60789"/>
              <a:gd name="connsiteX1" fmla="*/ 11277 w 13882"/>
              <a:gd name="connsiteY1" fmla="*/ 53897 h 60789"/>
              <a:gd name="connsiteX2" fmla="*/ 13882 w 13882"/>
              <a:gd name="connsiteY2" fmla="*/ 0 h 60789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3882 w 13882"/>
              <a:gd name="connsiteY2" fmla="*/ 0 h 60834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2504 w 13882"/>
              <a:gd name="connsiteY2" fmla="*/ 40876 h 60834"/>
              <a:gd name="connsiteX3" fmla="*/ 13882 w 13882"/>
              <a:gd name="connsiteY3" fmla="*/ 0 h 60834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707"/>
              <a:gd name="connsiteX1" fmla="*/ 8749 w 13882"/>
              <a:gd name="connsiteY1" fmla="*/ 56955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13882"/>
              <a:gd name="connsiteY0" fmla="*/ 60707 h 60707"/>
              <a:gd name="connsiteX1" fmla="*/ 9189 w 13882"/>
              <a:gd name="connsiteY1" fmla="*/ 55936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1174 w 4723"/>
              <a:gd name="connsiteY0" fmla="*/ 122993 h 122993"/>
              <a:gd name="connsiteX1" fmla="*/ 30 w 4723"/>
              <a:gd name="connsiteY1" fmla="*/ 55936 h 122993"/>
              <a:gd name="connsiteX2" fmla="*/ 3950 w 4723"/>
              <a:gd name="connsiteY2" fmla="*/ 40876 h 122993"/>
              <a:gd name="connsiteX3" fmla="*/ 4723 w 4723"/>
              <a:gd name="connsiteY3" fmla="*/ 0 h 122993"/>
              <a:gd name="connsiteX0" fmla="*/ 2598 w 10112"/>
              <a:gd name="connsiteY0" fmla="*/ 10000 h 10000"/>
              <a:gd name="connsiteX1" fmla="*/ 176 w 10112"/>
              <a:gd name="connsiteY1" fmla="*/ 4548 h 10000"/>
              <a:gd name="connsiteX2" fmla="*/ 8475 w 10112"/>
              <a:gd name="connsiteY2" fmla="*/ 3323 h 10000"/>
              <a:gd name="connsiteX3" fmla="*/ 10112 w 10112"/>
              <a:gd name="connsiteY3" fmla="*/ 0 h 10000"/>
              <a:gd name="connsiteX0" fmla="*/ 0 w 16125"/>
              <a:gd name="connsiteY0" fmla="*/ 9945 h 9945"/>
              <a:gd name="connsiteX1" fmla="*/ 6189 w 16125"/>
              <a:gd name="connsiteY1" fmla="*/ 4548 h 9945"/>
              <a:gd name="connsiteX2" fmla="*/ 14488 w 16125"/>
              <a:gd name="connsiteY2" fmla="*/ 3323 h 9945"/>
              <a:gd name="connsiteX3" fmla="*/ 16125 w 16125"/>
              <a:gd name="connsiteY3" fmla="*/ 0 h 9945"/>
              <a:gd name="connsiteX0" fmla="*/ 0 w 10000"/>
              <a:gd name="connsiteY0" fmla="*/ 10000 h 10000"/>
              <a:gd name="connsiteX1" fmla="*/ 8985 w 10000"/>
              <a:gd name="connsiteY1" fmla="*/ 3341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25768"/>
              <a:gd name="connsiteY0" fmla="*/ 6064 h 6064"/>
              <a:gd name="connsiteX1" fmla="*/ 5088 w 25768"/>
              <a:gd name="connsiteY1" fmla="*/ 1607 h 6064"/>
              <a:gd name="connsiteX2" fmla="*/ 25768 w 25768"/>
              <a:gd name="connsiteY2" fmla="*/ 0 h 6064"/>
              <a:gd name="connsiteX0" fmla="*/ 0 w 10000"/>
              <a:gd name="connsiteY0" fmla="*/ 10000 h 10000"/>
              <a:gd name="connsiteX1" fmla="*/ 7900 w 10000"/>
              <a:gd name="connsiteY1" fmla="*/ 5010 h 10000"/>
              <a:gd name="connsiteX2" fmla="*/ 10000 w 10000"/>
              <a:gd name="connsiteY2" fmla="*/ 0 h 10000"/>
              <a:gd name="connsiteX0" fmla="*/ 0 w 4102"/>
              <a:gd name="connsiteY0" fmla="*/ 594 h 5364"/>
              <a:gd name="connsiteX1" fmla="*/ 2002 w 4102"/>
              <a:gd name="connsiteY1" fmla="*/ 5363 h 5364"/>
              <a:gd name="connsiteX2" fmla="*/ 4102 w 4102"/>
              <a:gd name="connsiteY2" fmla="*/ 353 h 5364"/>
              <a:gd name="connsiteX0" fmla="*/ 0 w 10000"/>
              <a:gd name="connsiteY0" fmla="*/ 449 h 9348"/>
              <a:gd name="connsiteX1" fmla="*/ 4881 w 10000"/>
              <a:gd name="connsiteY1" fmla="*/ 9340 h 9348"/>
              <a:gd name="connsiteX2" fmla="*/ 10000 w 10000"/>
              <a:gd name="connsiteY2" fmla="*/ 0 h 9348"/>
              <a:gd name="connsiteX0" fmla="*/ 0 w 14455"/>
              <a:gd name="connsiteY0" fmla="*/ 389 h 10000"/>
              <a:gd name="connsiteX1" fmla="*/ 9336 w 14455"/>
              <a:gd name="connsiteY1" fmla="*/ 9991 h 10000"/>
              <a:gd name="connsiteX2" fmla="*/ 14455 w 14455"/>
              <a:gd name="connsiteY2" fmla="*/ 0 h 10000"/>
              <a:gd name="connsiteX0" fmla="*/ 0 w 14455"/>
              <a:gd name="connsiteY0" fmla="*/ 389 h 9995"/>
              <a:gd name="connsiteX1" fmla="*/ 9336 w 14455"/>
              <a:gd name="connsiteY1" fmla="*/ 9991 h 9995"/>
              <a:gd name="connsiteX2" fmla="*/ 14455 w 14455"/>
              <a:gd name="connsiteY2" fmla="*/ 0 h 9995"/>
              <a:gd name="connsiteX0" fmla="*/ 0 w 10093"/>
              <a:gd name="connsiteY0" fmla="*/ 0 h 10064"/>
              <a:gd name="connsiteX1" fmla="*/ 6552 w 10093"/>
              <a:gd name="connsiteY1" fmla="*/ 10060 h 10064"/>
              <a:gd name="connsiteX2" fmla="*/ 10093 w 10093"/>
              <a:gd name="connsiteY2" fmla="*/ 64 h 10064"/>
              <a:gd name="connsiteX0" fmla="*/ 0 w 10093"/>
              <a:gd name="connsiteY0" fmla="*/ 0 h 13414"/>
              <a:gd name="connsiteX1" fmla="*/ 6692 w 10093"/>
              <a:gd name="connsiteY1" fmla="*/ 13411 h 13414"/>
              <a:gd name="connsiteX2" fmla="*/ 10093 w 10093"/>
              <a:gd name="connsiteY2" fmla="*/ 64 h 13414"/>
              <a:gd name="connsiteX0" fmla="*/ 0 w 13315"/>
              <a:gd name="connsiteY0" fmla="*/ 6548 h 13353"/>
              <a:gd name="connsiteX1" fmla="*/ 9914 w 13315"/>
              <a:gd name="connsiteY1" fmla="*/ 13347 h 13353"/>
              <a:gd name="connsiteX2" fmla="*/ 13315 w 13315"/>
              <a:gd name="connsiteY2" fmla="*/ 0 h 13353"/>
              <a:gd name="connsiteX0" fmla="*/ 0 w 13315"/>
              <a:gd name="connsiteY0" fmla="*/ 6548 h 13349"/>
              <a:gd name="connsiteX1" fmla="*/ 9914 w 13315"/>
              <a:gd name="connsiteY1" fmla="*/ 13347 h 13349"/>
              <a:gd name="connsiteX2" fmla="*/ 13315 w 13315"/>
              <a:gd name="connsiteY2" fmla="*/ 0 h 13349"/>
              <a:gd name="connsiteX0" fmla="*/ 0 w 13315"/>
              <a:gd name="connsiteY0" fmla="*/ 6548 h 13425"/>
              <a:gd name="connsiteX1" fmla="*/ 4446 w 13315"/>
              <a:gd name="connsiteY1" fmla="*/ 5561 h 13425"/>
              <a:gd name="connsiteX2" fmla="*/ 9914 w 13315"/>
              <a:gd name="connsiteY2" fmla="*/ 13347 h 13425"/>
              <a:gd name="connsiteX3" fmla="*/ 13315 w 13315"/>
              <a:gd name="connsiteY3" fmla="*/ 0 h 13425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3 h 13538"/>
              <a:gd name="connsiteX1" fmla="*/ 4820 w 13315"/>
              <a:gd name="connsiteY1" fmla="*/ 0 h 13538"/>
              <a:gd name="connsiteX2" fmla="*/ 9914 w 13315"/>
              <a:gd name="connsiteY2" fmla="*/ 13492 h 13538"/>
              <a:gd name="connsiteX3" fmla="*/ 13315 w 13315"/>
              <a:gd name="connsiteY3" fmla="*/ 145 h 13538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6 h 13538"/>
              <a:gd name="connsiteX1" fmla="*/ 4820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538"/>
              <a:gd name="connsiteX1" fmla="*/ 3139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498"/>
              <a:gd name="connsiteX1" fmla="*/ 3139 w 13315"/>
              <a:gd name="connsiteY1" fmla="*/ 3 h 13498"/>
              <a:gd name="connsiteX2" fmla="*/ 9914 w 13315"/>
              <a:gd name="connsiteY2" fmla="*/ 13495 h 13498"/>
              <a:gd name="connsiteX3" fmla="*/ 13315 w 13315"/>
              <a:gd name="connsiteY3" fmla="*/ 148 h 13498"/>
              <a:gd name="connsiteX0" fmla="*/ 0 w 13315"/>
              <a:gd name="connsiteY0" fmla="*/ 6696 h 13495"/>
              <a:gd name="connsiteX1" fmla="*/ 3139 w 13315"/>
              <a:gd name="connsiteY1" fmla="*/ 3 h 13495"/>
              <a:gd name="connsiteX2" fmla="*/ 9914 w 13315"/>
              <a:gd name="connsiteY2" fmla="*/ 13495 h 13495"/>
              <a:gd name="connsiteX3" fmla="*/ 13315 w 13315"/>
              <a:gd name="connsiteY3" fmla="*/ 148 h 13495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455"/>
              <a:gd name="connsiteY0" fmla="*/ 6919 h 13627"/>
              <a:gd name="connsiteX1" fmla="*/ 3279 w 13455"/>
              <a:gd name="connsiteY1" fmla="*/ 135 h 13627"/>
              <a:gd name="connsiteX2" fmla="*/ 10054 w 13455"/>
              <a:gd name="connsiteY2" fmla="*/ 13627 h 13627"/>
              <a:gd name="connsiteX3" fmla="*/ 13455 w 13455"/>
              <a:gd name="connsiteY3" fmla="*/ 280 h 13627"/>
              <a:gd name="connsiteX0" fmla="*/ 0 w 13455"/>
              <a:gd name="connsiteY0" fmla="*/ 7011 h 13719"/>
              <a:gd name="connsiteX1" fmla="*/ 3279 w 13455"/>
              <a:gd name="connsiteY1" fmla="*/ 227 h 13719"/>
              <a:gd name="connsiteX2" fmla="*/ 10054 w 13455"/>
              <a:gd name="connsiteY2" fmla="*/ 13719 h 13719"/>
              <a:gd name="connsiteX3" fmla="*/ 13455 w 13455"/>
              <a:gd name="connsiteY3" fmla="*/ 372 h 13719"/>
              <a:gd name="connsiteX0" fmla="*/ 0 w 13455"/>
              <a:gd name="connsiteY0" fmla="*/ 6786 h 13494"/>
              <a:gd name="connsiteX1" fmla="*/ 3279 w 13455"/>
              <a:gd name="connsiteY1" fmla="*/ 2 h 13494"/>
              <a:gd name="connsiteX2" fmla="*/ 10054 w 13455"/>
              <a:gd name="connsiteY2" fmla="*/ 13494 h 13494"/>
              <a:gd name="connsiteX3" fmla="*/ 13455 w 13455"/>
              <a:gd name="connsiteY3" fmla="*/ 147 h 13494"/>
              <a:gd name="connsiteX0" fmla="*/ 0 w 13455"/>
              <a:gd name="connsiteY0" fmla="*/ 6785 h 13493"/>
              <a:gd name="connsiteX1" fmla="*/ 3279 w 13455"/>
              <a:gd name="connsiteY1" fmla="*/ 1 h 13493"/>
              <a:gd name="connsiteX2" fmla="*/ 10054 w 13455"/>
              <a:gd name="connsiteY2" fmla="*/ 13493 h 13493"/>
              <a:gd name="connsiteX3" fmla="*/ 13455 w 13455"/>
              <a:gd name="connsiteY3" fmla="*/ 146 h 13493"/>
              <a:gd name="connsiteX0" fmla="*/ 0 w 13455"/>
              <a:gd name="connsiteY0" fmla="*/ 7020 h 13909"/>
              <a:gd name="connsiteX1" fmla="*/ 3279 w 13455"/>
              <a:gd name="connsiteY1" fmla="*/ 236 h 13909"/>
              <a:gd name="connsiteX2" fmla="*/ 9867 w 13455"/>
              <a:gd name="connsiteY2" fmla="*/ 13909 h 13909"/>
              <a:gd name="connsiteX3" fmla="*/ 13455 w 13455"/>
              <a:gd name="connsiteY3" fmla="*/ 381 h 13909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6789 h 13316"/>
              <a:gd name="connsiteX1" fmla="*/ 3279 w 13455"/>
              <a:gd name="connsiteY1" fmla="*/ 5 h 13316"/>
              <a:gd name="connsiteX2" fmla="*/ 10147 w 13455"/>
              <a:gd name="connsiteY2" fmla="*/ 13316 h 13316"/>
              <a:gd name="connsiteX3" fmla="*/ 13455 w 13455"/>
              <a:gd name="connsiteY3" fmla="*/ 150 h 13316"/>
              <a:gd name="connsiteX0" fmla="*/ 0 w 13455"/>
              <a:gd name="connsiteY0" fmla="*/ 6785 h 13312"/>
              <a:gd name="connsiteX1" fmla="*/ 3279 w 13455"/>
              <a:gd name="connsiteY1" fmla="*/ 1 h 13312"/>
              <a:gd name="connsiteX2" fmla="*/ 10147 w 13455"/>
              <a:gd name="connsiteY2" fmla="*/ 13312 h 13312"/>
              <a:gd name="connsiteX3" fmla="*/ 13455 w 13455"/>
              <a:gd name="connsiteY3" fmla="*/ 146 h 13312"/>
              <a:gd name="connsiteX0" fmla="*/ 0 w 13595"/>
              <a:gd name="connsiteY0" fmla="*/ 6920 h 13538"/>
              <a:gd name="connsiteX1" fmla="*/ 3419 w 13595"/>
              <a:gd name="connsiteY1" fmla="*/ 227 h 13538"/>
              <a:gd name="connsiteX2" fmla="*/ 10287 w 13595"/>
              <a:gd name="connsiteY2" fmla="*/ 13538 h 13538"/>
              <a:gd name="connsiteX3" fmla="*/ 13595 w 13595"/>
              <a:gd name="connsiteY3" fmla="*/ 372 h 13538"/>
              <a:gd name="connsiteX0" fmla="*/ 0 w 13595"/>
              <a:gd name="connsiteY0" fmla="*/ 6697 h 13315"/>
              <a:gd name="connsiteX1" fmla="*/ 3419 w 13595"/>
              <a:gd name="connsiteY1" fmla="*/ 4 h 13315"/>
              <a:gd name="connsiteX2" fmla="*/ 10287 w 13595"/>
              <a:gd name="connsiteY2" fmla="*/ 13315 h 13315"/>
              <a:gd name="connsiteX3" fmla="*/ 13595 w 13595"/>
              <a:gd name="connsiteY3" fmla="*/ 149 h 13315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4"/>
              <a:gd name="connsiteX1" fmla="*/ 3419 w 13595"/>
              <a:gd name="connsiteY1" fmla="*/ 2 h 13314"/>
              <a:gd name="connsiteX2" fmla="*/ 10287 w 13595"/>
              <a:gd name="connsiteY2" fmla="*/ 13313 h 13314"/>
              <a:gd name="connsiteX3" fmla="*/ 13595 w 13595"/>
              <a:gd name="connsiteY3" fmla="*/ 147 h 13314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705 h 13323"/>
              <a:gd name="connsiteX1" fmla="*/ 3419 w 13595"/>
              <a:gd name="connsiteY1" fmla="*/ 12 h 13323"/>
              <a:gd name="connsiteX2" fmla="*/ 10287 w 13595"/>
              <a:gd name="connsiteY2" fmla="*/ 13323 h 13323"/>
              <a:gd name="connsiteX3" fmla="*/ 13595 w 13595"/>
              <a:gd name="connsiteY3" fmla="*/ 157 h 13323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294 h 16294"/>
              <a:gd name="connsiteX1" fmla="*/ 3186 w 13362"/>
              <a:gd name="connsiteY1" fmla="*/ 1 h 16294"/>
              <a:gd name="connsiteX2" fmla="*/ 10054 w 13362"/>
              <a:gd name="connsiteY2" fmla="*/ 13312 h 16294"/>
              <a:gd name="connsiteX3" fmla="*/ 13362 w 13362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308 h 16308"/>
              <a:gd name="connsiteX1" fmla="*/ 3186 w 13409"/>
              <a:gd name="connsiteY1" fmla="*/ 15 h 16308"/>
              <a:gd name="connsiteX2" fmla="*/ 10054 w 13409"/>
              <a:gd name="connsiteY2" fmla="*/ 13058 h 16308"/>
              <a:gd name="connsiteX3" fmla="*/ 13409 w 13409"/>
              <a:gd name="connsiteY3" fmla="*/ 160 h 16308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7 h 16297"/>
              <a:gd name="connsiteX1" fmla="*/ 3186 w 13409"/>
              <a:gd name="connsiteY1" fmla="*/ 4 h 16297"/>
              <a:gd name="connsiteX2" fmla="*/ 10054 w 13409"/>
              <a:gd name="connsiteY2" fmla="*/ 13047 h 16297"/>
              <a:gd name="connsiteX3" fmla="*/ 13409 w 13409"/>
              <a:gd name="connsiteY3" fmla="*/ 149 h 16297"/>
              <a:gd name="connsiteX0" fmla="*/ 0 w 13409"/>
              <a:gd name="connsiteY0" fmla="*/ 16295 h 16295"/>
              <a:gd name="connsiteX1" fmla="*/ 3186 w 13409"/>
              <a:gd name="connsiteY1" fmla="*/ 2 h 16295"/>
              <a:gd name="connsiteX2" fmla="*/ 10054 w 13409"/>
              <a:gd name="connsiteY2" fmla="*/ 13045 h 16295"/>
              <a:gd name="connsiteX3" fmla="*/ 13409 w 13409"/>
              <a:gd name="connsiteY3" fmla="*/ 147 h 16295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6117"/>
              <a:gd name="connsiteY0" fmla="*/ 15858 h 15858"/>
              <a:gd name="connsiteX1" fmla="*/ 5894 w 16117"/>
              <a:gd name="connsiteY1" fmla="*/ 11 h 15858"/>
              <a:gd name="connsiteX2" fmla="*/ 12762 w 16117"/>
              <a:gd name="connsiteY2" fmla="*/ 13054 h 15858"/>
              <a:gd name="connsiteX3" fmla="*/ 16117 w 16117"/>
              <a:gd name="connsiteY3" fmla="*/ 156 h 15858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3922"/>
              <a:gd name="connsiteY0" fmla="*/ 15434 h 15434"/>
              <a:gd name="connsiteX1" fmla="*/ 4170 w 13922"/>
              <a:gd name="connsiteY1" fmla="*/ 6380 h 15434"/>
              <a:gd name="connsiteX2" fmla="*/ 13922 w 13922"/>
              <a:gd name="connsiteY2" fmla="*/ 0 h 15434"/>
              <a:gd name="connsiteX0" fmla="*/ 0 w 13455"/>
              <a:gd name="connsiteY0" fmla="*/ 13202 h 13202"/>
              <a:gd name="connsiteX1" fmla="*/ 4170 w 13455"/>
              <a:gd name="connsiteY1" fmla="*/ 4148 h 13202"/>
              <a:gd name="connsiteX2" fmla="*/ 13455 w 13455"/>
              <a:gd name="connsiteY2" fmla="*/ 0 h 13202"/>
              <a:gd name="connsiteX0" fmla="*/ 0 w 13455"/>
              <a:gd name="connsiteY0" fmla="*/ 13202 h 13325"/>
              <a:gd name="connsiteX1" fmla="*/ 5337 w 13455"/>
              <a:gd name="connsiteY1" fmla="*/ 12808 h 13325"/>
              <a:gd name="connsiteX2" fmla="*/ 13455 w 13455"/>
              <a:gd name="connsiteY2" fmla="*/ 0 h 13325"/>
              <a:gd name="connsiteX0" fmla="*/ 0 w 13455"/>
              <a:gd name="connsiteY0" fmla="*/ 13202 h 13910"/>
              <a:gd name="connsiteX1" fmla="*/ 5337 w 13455"/>
              <a:gd name="connsiteY1" fmla="*/ 12808 h 13910"/>
              <a:gd name="connsiteX2" fmla="*/ 13455 w 13455"/>
              <a:gd name="connsiteY2" fmla="*/ 0 h 13910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793 w 13455"/>
              <a:gd name="connsiteY1" fmla="*/ 8969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548"/>
              <a:gd name="connsiteY0" fmla="*/ 13023 h 13023"/>
              <a:gd name="connsiteX1" fmla="*/ 13548 w 13548"/>
              <a:gd name="connsiteY1" fmla="*/ 0 h 13023"/>
              <a:gd name="connsiteX0" fmla="*/ 0 w 13548"/>
              <a:gd name="connsiteY0" fmla="*/ 13023 h 13023"/>
              <a:gd name="connsiteX1" fmla="*/ 13548 w 13548"/>
              <a:gd name="connsiteY1" fmla="*/ 0 h 1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48" h="13023">
                <a:moveTo>
                  <a:pt x="0" y="13023"/>
                </a:moveTo>
                <a:cubicBezTo>
                  <a:pt x="5188" y="12997"/>
                  <a:pt x="10837" y="6097"/>
                  <a:pt x="13548" y="0"/>
                </a:cubicBezTo>
              </a:path>
            </a:pathLst>
          </a:custGeom>
          <a:noFill/>
          <a:ln w="28575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53"/>
          <p:cNvSpPr>
            <a:spLocks/>
          </p:cNvSpPr>
          <p:nvPr/>
        </p:nvSpPr>
        <p:spPr bwMode="auto">
          <a:xfrm flipH="1">
            <a:off x="2743200" y="4345110"/>
            <a:ext cx="3657600" cy="1827090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2069 w 10000"/>
              <a:gd name="connsiteY2" fmla="*/ 4664 h 10000"/>
              <a:gd name="connsiteX3" fmla="*/ 3190 w 10000"/>
              <a:gd name="connsiteY3" fmla="*/ 635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3190 w 10000"/>
              <a:gd name="connsiteY2" fmla="*/ 6359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1399 w 52035"/>
              <a:gd name="connsiteY0" fmla="*/ 0 h 13014"/>
              <a:gd name="connsiteX1" fmla="*/ 4589 w 52035"/>
              <a:gd name="connsiteY1" fmla="*/ 6359 h 13014"/>
              <a:gd name="connsiteX2" fmla="*/ 52035 w 52035"/>
              <a:gd name="connsiteY2" fmla="*/ 13014 h 13014"/>
              <a:gd name="connsiteX0" fmla="*/ 0 w 50636"/>
              <a:gd name="connsiteY0" fmla="*/ 0 h 13014"/>
              <a:gd name="connsiteX1" fmla="*/ 29101 w 50636"/>
              <a:gd name="connsiteY1" fmla="*/ 1724 h 13014"/>
              <a:gd name="connsiteX2" fmla="*/ 3190 w 50636"/>
              <a:gd name="connsiteY2" fmla="*/ 6359 h 13014"/>
              <a:gd name="connsiteX3" fmla="*/ 50636 w 50636"/>
              <a:gd name="connsiteY3" fmla="*/ 13014 h 13014"/>
              <a:gd name="connsiteX0" fmla="*/ 0 w 56948"/>
              <a:gd name="connsiteY0" fmla="*/ 9306 h 11361"/>
              <a:gd name="connsiteX1" fmla="*/ 35413 w 56948"/>
              <a:gd name="connsiteY1" fmla="*/ 71 h 11361"/>
              <a:gd name="connsiteX2" fmla="*/ 9502 w 56948"/>
              <a:gd name="connsiteY2" fmla="*/ 4706 h 11361"/>
              <a:gd name="connsiteX3" fmla="*/ 56948 w 56948"/>
              <a:gd name="connsiteY3" fmla="*/ 11361 h 11361"/>
              <a:gd name="connsiteX0" fmla="*/ 0 w 56948"/>
              <a:gd name="connsiteY0" fmla="*/ 9244 h 11299"/>
              <a:gd name="connsiteX1" fmla="*/ 35413 w 56948"/>
              <a:gd name="connsiteY1" fmla="*/ 9 h 11299"/>
              <a:gd name="connsiteX2" fmla="*/ 56948 w 56948"/>
              <a:gd name="connsiteY2" fmla="*/ 11299 h 11299"/>
              <a:gd name="connsiteX0" fmla="*/ 0 w 71151"/>
              <a:gd name="connsiteY0" fmla="*/ 14173 h 14216"/>
              <a:gd name="connsiteX1" fmla="*/ 49616 w 71151"/>
              <a:gd name="connsiteY1" fmla="*/ 6 h 14216"/>
              <a:gd name="connsiteX2" fmla="*/ 71151 w 71151"/>
              <a:gd name="connsiteY2" fmla="*/ 11296 h 14216"/>
              <a:gd name="connsiteX0" fmla="*/ 0 w 71151"/>
              <a:gd name="connsiteY0" fmla="*/ 14173 h 14177"/>
              <a:gd name="connsiteX1" fmla="*/ 49616 w 71151"/>
              <a:gd name="connsiteY1" fmla="*/ 6 h 14177"/>
              <a:gd name="connsiteX2" fmla="*/ 71151 w 71151"/>
              <a:gd name="connsiteY2" fmla="*/ 11296 h 14177"/>
              <a:gd name="connsiteX0" fmla="*/ 0 w 71151"/>
              <a:gd name="connsiteY0" fmla="*/ 3726 h 3746"/>
              <a:gd name="connsiteX1" fmla="*/ 57506 w 71151"/>
              <a:gd name="connsiteY1" fmla="*/ 1477 h 3746"/>
              <a:gd name="connsiteX2" fmla="*/ 71151 w 71151"/>
              <a:gd name="connsiteY2" fmla="*/ 849 h 3746"/>
              <a:gd name="connsiteX0" fmla="*/ 0 w 10111"/>
              <a:gd name="connsiteY0" fmla="*/ 12872 h 12911"/>
              <a:gd name="connsiteX1" fmla="*/ 8193 w 10111"/>
              <a:gd name="connsiteY1" fmla="*/ 3942 h 12911"/>
              <a:gd name="connsiteX2" fmla="*/ 10111 w 10111"/>
              <a:gd name="connsiteY2" fmla="*/ 2265 h 12911"/>
              <a:gd name="connsiteX0" fmla="*/ 0 w 10111"/>
              <a:gd name="connsiteY0" fmla="*/ 12202 h 12280"/>
              <a:gd name="connsiteX1" fmla="*/ 8359 w 10111"/>
              <a:gd name="connsiteY1" fmla="*/ 8757 h 12280"/>
              <a:gd name="connsiteX2" fmla="*/ 10111 w 10111"/>
              <a:gd name="connsiteY2" fmla="*/ 1595 h 12280"/>
              <a:gd name="connsiteX0" fmla="*/ 0 w 10111"/>
              <a:gd name="connsiteY0" fmla="*/ 12779 h 12857"/>
              <a:gd name="connsiteX1" fmla="*/ 8359 w 10111"/>
              <a:gd name="connsiteY1" fmla="*/ 9334 h 12857"/>
              <a:gd name="connsiteX2" fmla="*/ 10111 w 10111"/>
              <a:gd name="connsiteY2" fmla="*/ 2172 h 12857"/>
              <a:gd name="connsiteX0" fmla="*/ 0 w 10111"/>
              <a:gd name="connsiteY0" fmla="*/ 12779 h 13242"/>
              <a:gd name="connsiteX1" fmla="*/ 8359 w 10111"/>
              <a:gd name="connsiteY1" fmla="*/ 9334 h 13242"/>
              <a:gd name="connsiteX2" fmla="*/ 10111 w 10111"/>
              <a:gd name="connsiteY2" fmla="*/ 2172 h 13242"/>
              <a:gd name="connsiteX0" fmla="*/ 0 w 10111"/>
              <a:gd name="connsiteY0" fmla="*/ 12397 h 12522"/>
              <a:gd name="connsiteX1" fmla="*/ 8359 w 10111"/>
              <a:gd name="connsiteY1" fmla="*/ 8952 h 12522"/>
              <a:gd name="connsiteX2" fmla="*/ 10111 w 10111"/>
              <a:gd name="connsiteY2" fmla="*/ 1790 h 12522"/>
              <a:gd name="connsiteX0" fmla="*/ 0 w 12939"/>
              <a:gd name="connsiteY0" fmla="*/ 59403 h 61686"/>
              <a:gd name="connsiteX1" fmla="*/ 8359 w 12939"/>
              <a:gd name="connsiteY1" fmla="*/ 55958 h 61686"/>
              <a:gd name="connsiteX2" fmla="*/ 12939 w 12939"/>
              <a:gd name="connsiteY2" fmla="*/ 525 h 61686"/>
              <a:gd name="connsiteX0" fmla="*/ 0 w 12939"/>
              <a:gd name="connsiteY0" fmla="*/ 58878 h 61161"/>
              <a:gd name="connsiteX1" fmla="*/ 8359 w 12939"/>
              <a:gd name="connsiteY1" fmla="*/ 55433 h 61161"/>
              <a:gd name="connsiteX2" fmla="*/ 12939 w 12939"/>
              <a:gd name="connsiteY2" fmla="*/ 0 h 61161"/>
              <a:gd name="connsiteX0" fmla="*/ 0 w 13771"/>
              <a:gd name="connsiteY0" fmla="*/ 60341 h 62723"/>
              <a:gd name="connsiteX1" fmla="*/ 8359 w 13771"/>
              <a:gd name="connsiteY1" fmla="*/ 56896 h 62723"/>
              <a:gd name="connsiteX2" fmla="*/ 13771 w 13771"/>
              <a:gd name="connsiteY2" fmla="*/ 0 h 62723"/>
              <a:gd name="connsiteX0" fmla="*/ 0 w 13882"/>
              <a:gd name="connsiteY0" fmla="*/ 60707 h 63114"/>
              <a:gd name="connsiteX1" fmla="*/ 8359 w 13882"/>
              <a:gd name="connsiteY1" fmla="*/ 57262 h 63114"/>
              <a:gd name="connsiteX2" fmla="*/ 13882 w 13882"/>
              <a:gd name="connsiteY2" fmla="*/ 0 h 63114"/>
              <a:gd name="connsiteX0" fmla="*/ 0 w 13882"/>
              <a:gd name="connsiteY0" fmla="*/ 60707 h 60814"/>
              <a:gd name="connsiteX1" fmla="*/ 9024 w 13882"/>
              <a:gd name="connsiteY1" fmla="*/ 48120 h 60814"/>
              <a:gd name="connsiteX2" fmla="*/ 13882 w 13882"/>
              <a:gd name="connsiteY2" fmla="*/ 0 h 60814"/>
              <a:gd name="connsiteX0" fmla="*/ 0 w 13882"/>
              <a:gd name="connsiteY0" fmla="*/ 60707 h 60775"/>
              <a:gd name="connsiteX1" fmla="*/ 9024 w 13882"/>
              <a:gd name="connsiteY1" fmla="*/ 48120 h 60775"/>
              <a:gd name="connsiteX2" fmla="*/ 13882 w 13882"/>
              <a:gd name="connsiteY2" fmla="*/ 0 h 60775"/>
              <a:gd name="connsiteX0" fmla="*/ 0 w 13882"/>
              <a:gd name="connsiteY0" fmla="*/ 60707 h 60752"/>
              <a:gd name="connsiteX1" fmla="*/ 9024 w 13882"/>
              <a:gd name="connsiteY1" fmla="*/ 48120 h 60752"/>
              <a:gd name="connsiteX2" fmla="*/ 13882 w 13882"/>
              <a:gd name="connsiteY2" fmla="*/ 0 h 60752"/>
              <a:gd name="connsiteX0" fmla="*/ 0 w 13882"/>
              <a:gd name="connsiteY0" fmla="*/ 60707 h 60815"/>
              <a:gd name="connsiteX1" fmla="*/ 11277 w 13882"/>
              <a:gd name="connsiteY1" fmla="*/ 53897 h 60815"/>
              <a:gd name="connsiteX2" fmla="*/ 13882 w 13882"/>
              <a:gd name="connsiteY2" fmla="*/ 0 h 60815"/>
              <a:gd name="connsiteX0" fmla="*/ 0 w 13882"/>
              <a:gd name="connsiteY0" fmla="*/ 60707 h 60789"/>
              <a:gd name="connsiteX1" fmla="*/ 11277 w 13882"/>
              <a:gd name="connsiteY1" fmla="*/ 53897 h 60789"/>
              <a:gd name="connsiteX2" fmla="*/ 13882 w 13882"/>
              <a:gd name="connsiteY2" fmla="*/ 0 h 60789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3882 w 13882"/>
              <a:gd name="connsiteY2" fmla="*/ 0 h 60834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2504 w 13882"/>
              <a:gd name="connsiteY2" fmla="*/ 40876 h 60834"/>
              <a:gd name="connsiteX3" fmla="*/ 13882 w 13882"/>
              <a:gd name="connsiteY3" fmla="*/ 0 h 60834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707"/>
              <a:gd name="connsiteX1" fmla="*/ 8749 w 13882"/>
              <a:gd name="connsiteY1" fmla="*/ 56955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13882"/>
              <a:gd name="connsiteY0" fmla="*/ 60707 h 60707"/>
              <a:gd name="connsiteX1" fmla="*/ 9189 w 13882"/>
              <a:gd name="connsiteY1" fmla="*/ 55936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1174 w 4723"/>
              <a:gd name="connsiteY0" fmla="*/ 122993 h 122993"/>
              <a:gd name="connsiteX1" fmla="*/ 30 w 4723"/>
              <a:gd name="connsiteY1" fmla="*/ 55936 h 122993"/>
              <a:gd name="connsiteX2" fmla="*/ 3950 w 4723"/>
              <a:gd name="connsiteY2" fmla="*/ 40876 h 122993"/>
              <a:gd name="connsiteX3" fmla="*/ 4723 w 4723"/>
              <a:gd name="connsiteY3" fmla="*/ 0 h 122993"/>
              <a:gd name="connsiteX0" fmla="*/ 2598 w 10112"/>
              <a:gd name="connsiteY0" fmla="*/ 10000 h 10000"/>
              <a:gd name="connsiteX1" fmla="*/ 176 w 10112"/>
              <a:gd name="connsiteY1" fmla="*/ 4548 h 10000"/>
              <a:gd name="connsiteX2" fmla="*/ 8475 w 10112"/>
              <a:gd name="connsiteY2" fmla="*/ 3323 h 10000"/>
              <a:gd name="connsiteX3" fmla="*/ 10112 w 10112"/>
              <a:gd name="connsiteY3" fmla="*/ 0 h 10000"/>
              <a:gd name="connsiteX0" fmla="*/ 0 w 16125"/>
              <a:gd name="connsiteY0" fmla="*/ 9945 h 9945"/>
              <a:gd name="connsiteX1" fmla="*/ 6189 w 16125"/>
              <a:gd name="connsiteY1" fmla="*/ 4548 h 9945"/>
              <a:gd name="connsiteX2" fmla="*/ 14488 w 16125"/>
              <a:gd name="connsiteY2" fmla="*/ 3323 h 9945"/>
              <a:gd name="connsiteX3" fmla="*/ 16125 w 16125"/>
              <a:gd name="connsiteY3" fmla="*/ 0 h 9945"/>
              <a:gd name="connsiteX0" fmla="*/ 0 w 10000"/>
              <a:gd name="connsiteY0" fmla="*/ 10000 h 10000"/>
              <a:gd name="connsiteX1" fmla="*/ 8985 w 10000"/>
              <a:gd name="connsiteY1" fmla="*/ 3341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25768"/>
              <a:gd name="connsiteY0" fmla="*/ 6064 h 6064"/>
              <a:gd name="connsiteX1" fmla="*/ 5088 w 25768"/>
              <a:gd name="connsiteY1" fmla="*/ 1607 h 6064"/>
              <a:gd name="connsiteX2" fmla="*/ 25768 w 25768"/>
              <a:gd name="connsiteY2" fmla="*/ 0 h 6064"/>
              <a:gd name="connsiteX0" fmla="*/ 0 w 10000"/>
              <a:gd name="connsiteY0" fmla="*/ 10000 h 10000"/>
              <a:gd name="connsiteX1" fmla="*/ 7900 w 10000"/>
              <a:gd name="connsiteY1" fmla="*/ 5010 h 10000"/>
              <a:gd name="connsiteX2" fmla="*/ 10000 w 10000"/>
              <a:gd name="connsiteY2" fmla="*/ 0 h 10000"/>
              <a:gd name="connsiteX0" fmla="*/ 0 w 4102"/>
              <a:gd name="connsiteY0" fmla="*/ 594 h 5364"/>
              <a:gd name="connsiteX1" fmla="*/ 2002 w 4102"/>
              <a:gd name="connsiteY1" fmla="*/ 5363 h 5364"/>
              <a:gd name="connsiteX2" fmla="*/ 4102 w 4102"/>
              <a:gd name="connsiteY2" fmla="*/ 353 h 5364"/>
              <a:gd name="connsiteX0" fmla="*/ 0 w 10000"/>
              <a:gd name="connsiteY0" fmla="*/ 449 h 9348"/>
              <a:gd name="connsiteX1" fmla="*/ 4881 w 10000"/>
              <a:gd name="connsiteY1" fmla="*/ 9340 h 9348"/>
              <a:gd name="connsiteX2" fmla="*/ 10000 w 10000"/>
              <a:gd name="connsiteY2" fmla="*/ 0 h 9348"/>
              <a:gd name="connsiteX0" fmla="*/ 0 w 14455"/>
              <a:gd name="connsiteY0" fmla="*/ 389 h 10000"/>
              <a:gd name="connsiteX1" fmla="*/ 9336 w 14455"/>
              <a:gd name="connsiteY1" fmla="*/ 9991 h 10000"/>
              <a:gd name="connsiteX2" fmla="*/ 14455 w 14455"/>
              <a:gd name="connsiteY2" fmla="*/ 0 h 10000"/>
              <a:gd name="connsiteX0" fmla="*/ 0 w 14455"/>
              <a:gd name="connsiteY0" fmla="*/ 389 h 9995"/>
              <a:gd name="connsiteX1" fmla="*/ 9336 w 14455"/>
              <a:gd name="connsiteY1" fmla="*/ 9991 h 9995"/>
              <a:gd name="connsiteX2" fmla="*/ 14455 w 14455"/>
              <a:gd name="connsiteY2" fmla="*/ 0 h 9995"/>
              <a:gd name="connsiteX0" fmla="*/ 0 w 10093"/>
              <a:gd name="connsiteY0" fmla="*/ 0 h 10064"/>
              <a:gd name="connsiteX1" fmla="*/ 6552 w 10093"/>
              <a:gd name="connsiteY1" fmla="*/ 10060 h 10064"/>
              <a:gd name="connsiteX2" fmla="*/ 10093 w 10093"/>
              <a:gd name="connsiteY2" fmla="*/ 64 h 10064"/>
              <a:gd name="connsiteX0" fmla="*/ 0 w 10093"/>
              <a:gd name="connsiteY0" fmla="*/ 0 h 13414"/>
              <a:gd name="connsiteX1" fmla="*/ 6692 w 10093"/>
              <a:gd name="connsiteY1" fmla="*/ 13411 h 13414"/>
              <a:gd name="connsiteX2" fmla="*/ 10093 w 10093"/>
              <a:gd name="connsiteY2" fmla="*/ 64 h 13414"/>
              <a:gd name="connsiteX0" fmla="*/ 0 w 13315"/>
              <a:gd name="connsiteY0" fmla="*/ 6548 h 13353"/>
              <a:gd name="connsiteX1" fmla="*/ 9914 w 13315"/>
              <a:gd name="connsiteY1" fmla="*/ 13347 h 13353"/>
              <a:gd name="connsiteX2" fmla="*/ 13315 w 13315"/>
              <a:gd name="connsiteY2" fmla="*/ 0 h 13353"/>
              <a:gd name="connsiteX0" fmla="*/ 0 w 13315"/>
              <a:gd name="connsiteY0" fmla="*/ 6548 h 13349"/>
              <a:gd name="connsiteX1" fmla="*/ 9914 w 13315"/>
              <a:gd name="connsiteY1" fmla="*/ 13347 h 13349"/>
              <a:gd name="connsiteX2" fmla="*/ 13315 w 13315"/>
              <a:gd name="connsiteY2" fmla="*/ 0 h 13349"/>
              <a:gd name="connsiteX0" fmla="*/ 0 w 13315"/>
              <a:gd name="connsiteY0" fmla="*/ 6548 h 13425"/>
              <a:gd name="connsiteX1" fmla="*/ 4446 w 13315"/>
              <a:gd name="connsiteY1" fmla="*/ 5561 h 13425"/>
              <a:gd name="connsiteX2" fmla="*/ 9914 w 13315"/>
              <a:gd name="connsiteY2" fmla="*/ 13347 h 13425"/>
              <a:gd name="connsiteX3" fmla="*/ 13315 w 13315"/>
              <a:gd name="connsiteY3" fmla="*/ 0 h 13425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3 h 13538"/>
              <a:gd name="connsiteX1" fmla="*/ 4820 w 13315"/>
              <a:gd name="connsiteY1" fmla="*/ 0 h 13538"/>
              <a:gd name="connsiteX2" fmla="*/ 9914 w 13315"/>
              <a:gd name="connsiteY2" fmla="*/ 13492 h 13538"/>
              <a:gd name="connsiteX3" fmla="*/ 13315 w 13315"/>
              <a:gd name="connsiteY3" fmla="*/ 145 h 13538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6 h 13538"/>
              <a:gd name="connsiteX1" fmla="*/ 4820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538"/>
              <a:gd name="connsiteX1" fmla="*/ 3139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498"/>
              <a:gd name="connsiteX1" fmla="*/ 3139 w 13315"/>
              <a:gd name="connsiteY1" fmla="*/ 3 h 13498"/>
              <a:gd name="connsiteX2" fmla="*/ 9914 w 13315"/>
              <a:gd name="connsiteY2" fmla="*/ 13495 h 13498"/>
              <a:gd name="connsiteX3" fmla="*/ 13315 w 13315"/>
              <a:gd name="connsiteY3" fmla="*/ 148 h 13498"/>
              <a:gd name="connsiteX0" fmla="*/ 0 w 13315"/>
              <a:gd name="connsiteY0" fmla="*/ 6696 h 13495"/>
              <a:gd name="connsiteX1" fmla="*/ 3139 w 13315"/>
              <a:gd name="connsiteY1" fmla="*/ 3 h 13495"/>
              <a:gd name="connsiteX2" fmla="*/ 9914 w 13315"/>
              <a:gd name="connsiteY2" fmla="*/ 13495 h 13495"/>
              <a:gd name="connsiteX3" fmla="*/ 13315 w 13315"/>
              <a:gd name="connsiteY3" fmla="*/ 148 h 13495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455"/>
              <a:gd name="connsiteY0" fmla="*/ 6919 h 13627"/>
              <a:gd name="connsiteX1" fmla="*/ 3279 w 13455"/>
              <a:gd name="connsiteY1" fmla="*/ 135 h 13627"/>
              <a:gd name="connsiteX2" fmla="*/ 10054 w 13455"/>
              <a:gd name="connsiteY2" fmla="*/ 13627 h 13627"/>
              <a:gd name="connsiteX3" fmla="*/ 13455 w 13455"/>
              <a:gd name="connsiteY3" fmla="*/ 280 h 13627"/>
              <a:gd name="connsiteX0" fmla="*/ 0 w 13455"/>
              <a:gd name="connsiteY0" fmla="*/ 7011 h 13719"/>
              <a:gd name="connsiteX1" fmla="*/ 3279 w 13455"/>
              <a:gd name="connsiteY1" fmla="*/ 227 h 13719"/>
              <a:gd name="connsiteX2" fmla="*/ 10054 w 13455"/>
              <a:gd name="connsiteY2" fmla="*/ 13719 h 13719"/>
              <a:gd name="connsiteX3" fmla="*/ 13455 w 13455"/>
              <a:gd name="connsiteY3" fmla="*/ 372 h 13719"/>
              <a:gd name="connsiteX0" fmla="*/ 0 w 13455"/>
              <a:gd name="connsiteY0" fmla="*/ 6786 h 13494"/>
              <a:gd name="connsiteX1" fmla="*/ 3279 w 13455"/>
              <a:gd name="connsiteY1" fmla="*/ 2 h 13494"/>
              <a:gd name="connsiteX2" fmla="*/ 10054 w 13455"/>
              <a:gd name="connsiteY2" fmla="*/ 13494 h 13494"/>
              <a:gd name="connsiteX3" fmla="*/ 13455 w 13455"/>
              <a:gd name="connsiteY3" fmla="*/ 147 h 13494"/>
              <a:gd name="connsiteX0" fmla="*/ 0 w 13455"/>
              <a:gd name="connsiteY0" fmla="*/ 6785 h 13493"/>
              <a:gd name="connsiteX1" fmla="*/ 3279 w 13455"/>
              <a:gd name="connsiteY1" fmla="*/ 1 h 13493"/>
              <a:gd name="connsiteX2" fmla="*/ 10054 w 13455"/>
              <a:gd name="connsiteY2" fmla="*/ 13493 h 13493"/>
              <a:gd name="connsiteX3" fmla="*/ 13455 w 13455"/>
              <a:gd name="connsiteY3" fmla="*/ 146 h 13493"/>
              <a:gd name="connsiteX0" fmla="*/ 0 w 13455"/>
              <a:gd name="connsiteY0" fmla="*/ 7020 h 13909"/>
              <a:gd name="connsiteX1" fmla="*/ 3279 w 13455"/>
              <a:gd name="connsiteY1" fmla="*/ 236 h 13909"/>
              <a:gd name="connsiteX2" fmla="*/ 9867 w 13455"/>
              <a:gd name="connsiteY2" fmla="*/ 13909 h 13909"/>
              <a:gd name="connsiteX3" fmla="*/ 13455 w 13455"/>
              <a:gd name="connsiteY3" fmla="*/ 381 h 13909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6789 h 13316"/>
              <a:gd name="connsiteX1" fmla="*/ 3279 w 13455"/>
              <a:gd name="connsiteY1" fmla="*/ 5 h 13316"/>
              <a:gd name="connsiteX2" fmla="*/ 10147 w 13455"/>
              <a:gd name="connsiteY2" fmla="*/ 13316 h 13316"/>
              <a:gd name="connsiteX3" fmla="*/ 13455 w 13455"/>
              <a:gd name="connsiteY3" fmla="*/ 150 h 13316"/>
              <a:gd name="connsiteX0" fmla="*/ 0 w 13455"/>
              <a:gd name="connsiteY0" fmla="*/ 6785 h 13312"/>
              <a:gd name="connsiteX1" fmla="*/ 3279 w 13455"/>
              <a:gd name="connsiteY1" fmla="*/ 1 h 13312"/>
              <a:gd name="connsiteX2" fmla="*/ 10147 w 13455"/>
              <a:gd name="connsiteY2" fmla="*/ 13312 h 13312"/>
              <a:gd name="connsiteX3" fmla="*/ 13455 w 13455"/>
              <a:gd name="connsiteY3" fmla="*/ 146 h 13312"/>
              <a:gd name="connsiteX0" fmla="*/ 0 w 13595"/>
              <a:gd name="connsiteY0" fmla="*/ 6920 h 13538"/>
              <a:gd name="connsiteX1" fmla="*/ 3419 w 13595"/>
              <a:gd name="connsiteY1" fmla="*/ 227 h 13538"/>
              <a:gd name="connsiteX2" fmla="*/ 10287 w 13595"/>
              <a:gd name="connsiteY2" fmla="*/ 13538 h 13538"/>
              <a:gd name="connsiteX3" fmla="*/ 13595 w 13595"/>
              <a:gd name="connsiteY3" fmla="*/ 372 h 13538"/>
              <a:gd name="connsiteX0" fmla="*/ 0 w 13595"/>
              <a:gd name="connsiteY0" fmla="*/ 6697 h 13315"/>
              <a:gd name="connsiteX1" fmla="*/ 3419 w 13595"/>
              <a:gd name="connsiteY1" fmla="*/ 4 h 13315"/>
              <a:gd name="connsiteX2" fmla="*/ 10287 w 13595"/>
              <a:gd name="connsiteY2" fmla="*/ 13315 h 13315"/>
              <a:gd name="connsiteX3" fmla="*/ 13595 w 13595"/>
              <a:gd name="connsiteY3" fmla="*/ 149 h 13315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4"/>
              <a:gd name="connsiteX1" fmla="*/ 3419 w 13595"/>
              <a:gd name="connsiteY1" fmla="*/ 2 h 13314"/>
              <a:gd name="connsiteX2" fmla="*/ 10287 w 13595"/>
              <a:gd name="connsiteY2" fmla="*/ 13313 h 13314"/>
              <a:gd name="connsiteX3" fmla="*/ 13595 w 13595"/>
              <a:gd name="connsiteY3" fmla="*/ 147 h 13314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705 h 13323"/>
              <a:gd name="connsiteX1" fmla="*/ 3419 w 13595"/>
              <a:gd name="connsiteY1" fmla="*/ 12 h 13323"/>
              <a:gd name="connsiteX2" fmla="*/ 10287 w 13595"/>
              <a:gd name="connsiteY2" fmla="*/ 13323 h 13323"/>
              <a:gd name="connsiteX3" fmla="*/ 13595 w 13595"/>
              <a:gd name="connsiteY3" fmla="*/ 157 h 13323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294 h 16294"/>
              <a:gd name="connsiteX1" fmla="*/ 3186 w 13362"/>
              <a:gd name="connsiteY1" fmla="*/ 1 h 16294"/>
              <a:gd name="connsiteX2" fmla="*/ 10054 w 13362"/>
              <a:gd name="connsiteY2" fmla="*/ 13312 h 16294"/>
              <a:gd name="connsiteX3" fmla="*/ 13362 w 13362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308 h 16308"/>
              <a:gd name="connsiteX1" fmla="*/ 3186 w 13409"/>
              <a:gd name="connsiteY1" fmla="*/ 15 h 16308"/>
              <a:gd name="connsiteX2" fmla="*/ 10054 w 13409"/>
              <a:gd name="connsiteY2" fmla="*/ 13058 h 16308"/>
              <a:gd name="connsiteX3" fmla="*/ 13409 w 13409"/>
              <a:gd name="connsiteY3" fmla="*/ 160 h 16308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7 h 16297"/>
              <a:gd name="connsiteX1" fmla="*/ 3186 w 13409"/>
              <a:gd name="connsiteY1" fmla="*/ 4 h 16297"/>
              <a:gd name="connsiteX2" fmla="*/ 10054 w 13409"/>
              <a:gd name="connsiteY2" fmla="*/ 13047 h 16297"/>
              <a:gd name="connsiteX3" fmla="*/ 13409 w 13409"/>
              <a:gd name="connsiteY3" fmla="*/ 149 h 16297"/>
              <a:gd name="connsiteX0" fmla="*/ 0 w 13409"/>
              <a:gd name="connsiteY0" fmla="*/ 16295 h 16295"/>
              <a:gd name="connsiteX1" fmla="*/ 3186 w 13409"/>
              <a:gd name="connsiteY1" fmla="*/ 2 h 16295"/>
              <a:gd name="connsiteX2" fmla="*/ 10054 w 13409"/>
              <a:gd name="connsiteY2" fmla="*/ 13045 h 16295"/>
              <a:gd name="connsiteX3" fmla="*/ 13409 w 13409"/>
              <a:gd name="connsiteY3" fmla="*/ 147 h 16295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6117"/>
              <a:gd name="connsiteY0" fmla="*/ 15858 h 15858"/>
              <a:gd name="connsiteX1" fmla="*/ 5894 w 16117"/>
              <a:gd name="connsiteY1" fmla="*/ 11 h 15858"/>
              <a:gd name="connsiteX2" fmla="*/ 12762 w 16117"/>
              <a:gd name="connsiteY2" fmla="*/ 13054 h 15858"/>
              <a:gd name="connsiteX3" fmla="*/ 16117 w 16117"/>
              <a:gd name="connsiteY3" fmla="*/ 156 h 15858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3922"/>
              <a:gd name="connsiteY0" fmla="*/ 15434 h 15434"/>
              <a:gd name="connsiteX1" fmla="*/ 4170 w 13922"/>
              <a:gd name="connsiteY1" fmla="*/ 6380 h 15434"/>
              <a:gd name="connsiteX2" fmla="*/ 13922 w 13922"/>
              <a:gd name="connsiteY2" fmla="*/ 0 h 15434"/>
              <a:gd name="connsiteX0" fmla="*/ 0 w 13455"/>
              <a:gd name="connsiteY0" fmla="*/ 13202 h 13202"/>
              <a:gd name="connsiteX1" fmla="*/ 4170 w 13455"/>
              <a:gd name="connsiteY1" fmla="*/ 4148 h 13202"/>
              <a:gd name="connsiteX2" fmla="*/ 13455 w 13455"/>
              <a:gd name="connsiteY2" fmla="*/ 0 h 13202"/>
              <a:gd name="connsiteX0" fmla="*/ 0 w 13455"/>
              <a:gd name="connsiteY0" fmla="*/ 13202 h 13325"/>
              <a:gd name="connsiteX1" fmla="*/ 5337 w 13455"/>
              <a:gd name="connsiteY1" fmla="*/ 12808 h 13325"/>
              <a:gd name="connsiteX2" fmla="*/ 13455 w 13455"/>
              <a:gd name="connsiteY2" fmla="*/ 0 h 13325"/>
              <a:gd name="connsiteX0" fmla="*/ 0 w 13455"/>
              <a:gd name="connsiteY0" fmla="*/ 13202 h 13910"/>
              <a:gd name="connsiteX1" fmla="*/ 5337 w 13455"/>
              <a:gd name="connsiteY1" fmla="*/ 12808 h 13910"/>
              <a:gd name="connsiteX2" fmla="*/ 13455 w 13455"/>
              <a:gd name="connsiteY2" fmla="*/ 0 h 13910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793 w 13455"/>
              <a:gd name="connsiteY1" fmla="*/ 8969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548"/>
              <a:gd name="connsiteY0" fmla="*/ 13023 h 13023"/>
              <a:gd name="connsiteX1" fmla="*/ 13548 w 13548"/>
              <a:gd name="connsiteY1" fmla="*/ 0 h 13023"/>
              <a:gd name="connsiteX0" fmla="*/ 0 w 13548"/>
              <a:gd name="connsiteY0" fmla="*/ 13023 h 13023"/>
              <a:gd name="connsiteX1" fmla="*/ 13548 w 13548"/>
              <a:gd name="connsiteY1" fmla="*/ 0 h 1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48" h="13023">
                <a:moveTo>
                  <a:pt x="0" y="13023"/>
                </a:moveTo>
                <a:cubicBezTo>
                  <a:pt x="5188" y="12997"/>
                  <a:pt x="10837" y="6097"/>
                  <a:pt x="13548" y="0"/>
                </a:cubicBezTo>
              </a:path>
            </a:pathLst>
          </a:custGeom>
          <a:noFill/>
          <a:ln w="285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5" name="Picture 24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68474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2686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Arrow Connector 24"/>
          <p:cNvCxnSpPr/>
          <p:nvPr/>
        </p:nvCxnSpPr>
        <p:spPr bwMode="auto">
          <a:xfrm flipV="1">
            <a:off x="4572000" y="4114800"/>
            <a:ext cx="0" cy="265176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2514600" y="6652364"/>
            <a:ext cx="4114800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9" name="Picture 48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074" y="1711629"/>
            <a:ext cx="207443" cy="35934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2397" y="4164904"/>
            <a:ext cx="150201" cy="16459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0" name="Picture 59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1645" y="5716805"/>
            <a:ext cx="151104" cy="1655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6" name="Picture 55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1343" y="4648200"/>
            <a:ext cx="151406" cy="2266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5" name="Picture 54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1192" y="6198685"/>
            <a:ext cx="151406" cy="2266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6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550" y="77244"/>
            <a:ext cx="1644026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6" name="Straight Arrow Connector 5"/>
          <p:cNvCxnSpPr/>
          <p:nvPr/>
        </p:nvCxnSpPr>
        <p:spPr bwMode="auto">
          <a:xfrm flipV="1">
            <a:off x="4572000" y="457200"/>
            <a:ext cx="0" cy="228600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>
            <a:off x="2514600" y="1600200"/>
            <a:ext cx="4114800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1" name="Picture 50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546" y="2895600"/>
            <a:ext cx="6140755" cy="3593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4" name="Picture 43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10844" y="3265118"/>
            <a:ext cx="6840001" cy="3594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2" name="Freeform 52"/>
          <p:cNvSpPr>
            <a:spLocks/>
          </p:cNvSpPr>
          <p:nvPr/>
        </p:nvSpPr>
        <p:spPr bwMode="auto">
          <a:xfrm flipH="1" flipV="1">
            <a:off x="2743200" y="4345110"/>
            <a:ext cx="3657600" cy="1827090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2069 w 10000"/>
              <a:gd name="connsiteY2" fmla="*/ 4664 h 10000"/>
              <a:gd name="connsiteX3" fmla="*/ 3190 w 10000"/>
              <a:gd name="connsiteY3" fmla="*/ 635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3190 w 10000"/>
              <a:gd name="connsiteY2" fmla="*/ 6359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1399 w 52035"/>
              <a:gd name="connsiteY0" fmla="*/ 0 h 13014"/>
              <a:gd name="connsiteX1" fmla="*/ 4589 w 52035"/>
              <a:gd name="connsiteY1" fmla="*/ 6359 h 13014"/>
              <a:gd name="connsiteX2" fmla="*/ 52035 w 52035"/>
              <a:gd name="connsiteY2" fmla="*/ 13014 h 13014"/>
              <a:gd name="connsiteX0" fmla="*/ 0 w 50636"/>
              <a:gd name="connsiteY0" fmla="*/ 0 h 13014"/>
              <a:gd name="connsiteX1" fmla="*/ 29101 w 50636"/>
              <a:gd name="connsiteY1" fmla="*/ 1724 h 13014"/>
              <a:gd name="connsiteX2" fmla="*/ 3190 w 50636"/>
              <a:gd name="connsiteY2" fmla="*/ 6359 h 13014"/>
              <a:gd name="connsiteX3" fmla="*/ 50636 w 50636"/>
              <a:gd name="connsiteY3" fmla="*/ 13014 h 13014"/>
              <a:gd name="connsiteX0" fmla="*/ 0 w 56948"/>
              <a:gd name="connsiteY0" fmla="*/ 9306 h 11361"/>
              <a:gd name="connsiteX1" fmla="*/ 35413 w 56948"/>
              <a:gd name="connsiteY1" fmla="*/ 71 h 11361"/>
              <a:gd name="connsiteX2" fmla="*/ 9502 w 56948"/>
              <a:gd name="connsiteY2" fmla="*/ 4706 h 11361"/>
              <a:gd name="connsiteX3" fmla="*/ 56948 w 56948"/>
              <a:gd name="connsiteY3" fmla="*/ 11361 h 11361"/>
              <a:gd name="connsiteX0" fmla="*/ 0 w 56948"/>
              <a:gd name="connsiteY0" fmla="*/ 9244 h 11299"/>
              <a:gd name="connsiteX1" fmla="*/ 35413 w 56948"/>
              <a:gd name="connsiteY1" fmla="*/ 9 h 11299"/>
              <a:gd name="connsiteX2" fmla="*/ 56948 w 56948"/>
              <a:gd name="connsiteY2" fmla="*/ 11299 h 11299"/>
              <a:gd name="connsiteX0" fmla="*/ 0 w 71151"/>
              <a:gd name="connsiteY0" fmla="*/ 14173 h 14216"/>
              <a:gd name="connsiteX1" fmla="*/ 49616 w 71151"/>
              <a:gd name="connsiteY1" fmla="*/ 6 h 14216"/>
              <a:gd name="connsiteX2" fmla="*/ 71151 w 71151"/>
              <a:gd name="connsiteY2" fmla="*/ 11296 h 14216"/>
              <a:gd name="connsiteX0" fmla="*/ 0 w 71151"/>
              <a:gd name="connsiteY0" fmla="*/ 14173 h 14177"/>
              <a:gd name="connsiteX1" fmla="*/ 49616 w 71151"/>
              <a:gd name="connsiteY1" fmla="*/ 6 h 14177"/>
              <a:gd name="connsiteX2" fmla="*/ 71151 w 71151"/>
              <a:gd name="connsiteY2" fmla="*/ 11296 h 14177"/>
              <a:gd name="connsiteX0" fmla="*/ 0 w 71151"/>
              <a:gd name="connsiteY0" fmla="*/ 3726 h 3746"/>
              <a:gd name="connsiteX1" fmla="*/ 57506 w 71151"/>
              <a:gd name="connsiteY1" fmla="*/ 1477 h 3746"/>
              <a:gd name="connsiteX2" fmla="*/ 71151 w 71151"/>
              <a:gd name="connsiteY2" fmla="*/ 849 h 3746"/>
              <a:gd name="connsiteX0" fmla="*/ 0 w 10111"/>
              <a:gd name="connsiteY0" fmla="*/ 12872 h 12911"/>
              <a:gd name="connsiteX1" fmla="*/ 8193 w 10111"/>
              <a:gd name="connsiteY1" fmla="*/ 3942 h 12911"/>
              <a:gd name="connsiteX2" fmla="*/ 10111 w 10111"/>
              <a:gd name="connsiteY2" fmla="*/ 2265 h 12911"/>
              <a:gd name="connsiteX0" fmla="*/ 0 w 10111"/>
              <a:gd name="connsiteY0" fmla="*/ 12202 h 12280"/>
              <a:gd name="connsiteX1" fmla="*/ 8359 w 10111"/>
              <a:gd name="connsiteY1" fmla="*/ 8757 h 12280"/>
              <a:gd name="connsiteX2" fmla="*/ 10111 w 10111"/>
              <a:gd name="connsiteY2" fmla="*/ 1595 h 12280"/>
              <a:gd name="connsiteX0" fmla="*/ 0 w 10111"/>
              <a:gd name="connsiteY0" fmla="*/ 12779 h 12857"/>
              <a:gd name="connsiteX1" fmla="*/ 8359 w 10111"/>
              <a:gd name="connsiteY1" fmla="*/ 9334 h 12857"/>
              <a:gd name="connsiteX2" fmla="*/ 10111 w 10111"/>
              <a:gd name="connsiteY2" fmla="*/ 2172 h 12857"/>
              <a:gd name="connsiteX0" fmla="*/ 0 w 10111"/>
              <a:gd name="connsiteY0" fmla="*/ 12779 h 13242"/>
              <a:gd name="connsiteX1" fmla="*/ 8359 w 10111"/>
              <a:gd name="connsiteY1" fmla="*/ 9334 h 13242"/>
              <a:gd name="connsiteX2" fmla="*/ 10111 w 10111"/>
              <a:gd name="connsiteY2" fmla="*/ 2172 h 13242"/>
              <a:gd name="connsiteX0" fmla="*/ 0 w 10111"/>
              <a:gd name="connsiteY0" fmla="*/ 12397 h 12522"/>
              <a:gd name="connsiteX1" fmla="*/ 8359 w 10111"/>
              <a:gd name="connsiteY1" fmla="*/ 8952 h 12522"/>
              <a:gd name="connsiteX2" fmla="*/ 10111 w 10111"/>
              <a:gd name="connsiteY2" fmla="*/ 1790 h 12522"/>
              <a:gd name="connsiteX0" fmla="*/ 0 w 12939"/>
              <a:gd name="connsiteY0" fmla="*/ 59403 h 61686"/>
              <a:gd name="connsiteX1" fmla="*/ 8359 w 12939"/>
              <a:gd name="connsiteY1" fmla="*/ 55958 h 61686"/>
              <a:gd name="connsiteX2" fmla="*/ 12939 w 12939"/>
              <a:gd name="connsiteY2" fmla="*/ 525 h 61686"/>
              <a:gd name="connsiteX0" fmla="*/ 0 w 12939"/>
              <a:gd name="connsiteY0" fmla="*/ 58878 h 61161"/>
              <a:gd name="connsiteX1" fmla="*/ 8359 w 12939"/>
              <a:gd name="connsiteY1" fmla="*/ 55433 h 61161"/>
              <a:gd name="connsiteX2" fmla="*/ 12939 w 12939"/>
              <a:gd name="connsiteY2" fmla="*/ 0 h 61161"/>
              <a:gd name="connsiteX0" fmla="*/ 0 w 13771"/>
              <a:gd name="connsiteY0" fmla="*/ 60341 h 62723"/>
              <a:gd name="connsiteX1" fmla="*/ 8359 w 13771"/>
              <a:gd name="connsiteY1" fmla="*/ 56896 h 62723"/>
              <a:gd name="connsiteX2" fmla="*/ 13771 w 13771"/>
              <a:gd name="connsiteY2" fmla="*/ 0 h 62723"/>
              <a:gd name="connsiteX0" fmla="*/ 0 w 13882"/>
              <a:gd name="connsiteY0" fmla="*/ 60707 h 63114"/>
              <a:gd name="connsiteX1" fmla="*/ 8359 w 13882"/>
              <a:gd name="connsiteY1" fmla="*/ 57262 h 63114"/>
              <a:gd name="connsiteX2" fmla="*/ 13882 w 13882"/>
              <a:gd name="connsiteY2" fmla="*/ 0 h 63114"/>
              <a:gd name="connsiteX0" fmla="*/ 0 w 13882"/>
              <a:gd name="connsiteY0" fmla="*/ 60707 h 60814"/>
              <a:gd name="connsiteX1" fmla="*/ 9024 w 13882"/>
              <a:gd name="connsiteY1" fmla="*/ 48120 h 60814"/>
              <a:gd name="connsiteX2" fmla="*/ 13882 w 13882"/>
              <a:gd name="connsiteY2" fmla="*/ 0 h 60814"/>
              <a:gd name="connsiteX0" fmla="*/ 0 w 13882"/>
              <a:gd name="connsiteY0" fmla="*/ 60707 h 60775"/>
              <a:gd name="connsiteX1" fmla="*/ 9024 w 13882"/>
              <a:gd name="connsiteY1" fmla="*/ 48120 h 60775"/>
              <a:gd name="connsiteX2" fmla="*/ 13882 w 13882"/>
              <a:gd name="connsiteY2" fmla="*/ 0 h 60775"/>
              <a:gd name="connsiteX0" fmla="*/ 0 w 13882"/>
              <a:gd name="connsiteY0" fmla="*/ 60707 h 60752"/>
              <a:gd name="connsiteX1" fmla="*/ 9024 w 13882"/>
              <a:gd name="connsiteY1" fmla="*/ 48120 h 60752"/>
              <a:gd name="connsiteX2" fmla="*/ 13882 w 13882"/>
              <a:gd name="connsiteY2" fmla="*/ 0 h 60752"/>
              <a:gd name="connsiteX0" fmla="*/ 0 w 13882"/>
              <a:gd name="connsiteY0" fmla="*/ 60707 h 60815"/>
              <a:gd name="connsiteX1" fmla="*/ 11277 w 13882"/>
              <a:gd name="connsiteY1" fmla="*/ 53897 h 60815"/>
              <a:gd name="connsiteX2" fmla="*/ 13882 w 13882"/>
              <a:gd name="connsiteY2" fmla="*/ 0 h 60815"/>
              <a:gd name="connsiteX0" fmla="*/ 0 w 13882"/>
              <a:gd name="connsiteY0" fmla="*/ 60707 h 60789"/>
              <a:gd name="connsiteX1" fmla="*/ 11277 w 13882"/>
              <a:gd name="connsiteY1" fmla="*/ 53897 h 60789"/>
              <a:gd name="connsiteX2" fmla="*/ 13882 w 13882"/>
              <a:gd name="connsiteY2" fmla="*/ 0 h 60789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3882 w 13882"/>
              <a:gd name="connsiteY2" fmla="*/ 0 h 60834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2504 w 13882"/>
              <a:gd name="connsiteY2" fmla="*/ 40876 h 60834"/>
              <a:gd name="connsiteX3" fmla="*/ 13882 w 13882"/>
              <a:gd name="connsiteY3" fmla="*/ 0 h 60834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707"/>
              <a:gd name="connsiteX1" fmla="*/ 8749 w 13882"/>
              <a:gd name="connsiteY1" fmla="*/ 56955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13882"/>
              <a:gd name="connsiteY0" fmla="*/ 60707 h 60707"/>
              <a:gd name="connsiteX1" fmla="*/ 9189 w 13882"/>
              <a:gd name="connsiteY1" fmla="*/ 55936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1174 w 4723"/>
              <a:gd name="connsiteY0" fmla="*/ 122993 h 122993"/>
              <a:gd name="connsiteX1" fmla="*/ 30 w 4723"/>
              <a:gd name="connsiteY1" fmla="*/ 55936 h 122993"/>
              <a:gd name="connsiteX2" fmla="*/ 3950 w 4723"/>
              <a:gd name="connsiteY2" fmla="*/ 40876 h 122993"/>
              <a:gd name="connsiteX3" fmla="*/ 4723 w 4723"/>
              <a:gd name="connsiteY3" fmla="*/ 0 h 122993"/>
              <a:gd name="connsiteX0" fmla="*/ 2598 w 10112"/>
              <a:gd name="connsiteY0" fmla="*/ 10000 h 10000"/>
              <a:gd name="connsiteX1" fmla="*/ 176 w 10112"/>
              <a:gd name="connsiteY1" fmla="*/ 4548 h 10000"/>
              <a:gd name="connsiteX2" fmla="*/ 8475 w 10112"/>
              <a:gd name="connsiteY2" fmla="*/ 3323 h 10000"/>
              <a:gd name="connsiteX3" fmla="*/ 10112 w 10112"/>
              <a:gd name="connsiteY3" fmla="*/ 0 h 10000"/>
              <a:gd name="connsiteX0" fmla="*/ 0 w 16125"/>
              <a:gd name="connsiteY0" fmla="*/ 9945 h 9945"/>
              <a:gd name="connsiteX1" fmla="*/ 6189 w 16125"/>
              <a:gd name="connsiteY1" fmla="*/ 4548 h 9945"/>
              <a:gd name="connsiteX2" fmla="*/ 14488 w 16125"/>
              <a:gd name="connsiteY2" fmla="*/ 3323 h 9945"/>
              <a:gd name="connsiteX3" fmla="*/ 16125 w 16125"/>
              <a:gd name="connsiteY3" fmla="*/ 0 h 9945"/>
              <a:gd name="connsiteX0" fmla="*/ 0 w 10000"/>
              <a:gd name="connsiteY0" fmla="*/ 10000 h 10000"/>
              <a:gd name="connsiteX1" fmla="*/ 8985 w 10000"/>
              <a:gd name="connsiteY1" fmla="*/ 3341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25768"/>
              <a:gd name="connsiteY0" fmla="*/ 6064 h 6064"/>
              <a:gd name="connsiteX1" fmla="*/ 5088 w 25768"/>
              <a:gd name="connsiteY1" fmla="*/ 1607 h 6064"/>
              <a:gd name="connsiteX2" fmla="*/ 25768 w 25768"/>
              <a:gd name="connsiteY2" fmla="*/ 0 h 6064"/>
              <a:gd name="connsiteX0" fmla="*/ 0 w 10000"/>
              <a:gd name="connsiteY0" fmla="*/ 10000 h 10000"/>
              <a:gd name="connsiteX1" fmla="*/ 7900 w 10000"/>
              <a:gd name="connsiteY1" fmla="*/ 5010 h 10000"/>
              <a:gd name="connsiteX2" fmla="*/ 10000 w 10000"/>
              <a:gd name="connsiteY2" fmla="*/ 0 h 10000"/>
              <a:gd name="connsiteX0" fmla="*/ 0 w 4102"/>
              <a:gd name="connsiteY0" fmla="*/ 594 h 5364"/>
              <a:gd name="connsiteX1" fmla="*/ 2002 w 4102"/>
              <a:gd name="connsiteY1" fmla="*/ 5363 h 5364"/>
              <a:gd name="connsiteX2" fmla="*/ 4102 w 4102"/>
              <a:gd name="connsiteY2" fmla="*/ 353 h 5364"/>
              <a:gd name="connsiteX0" fmla="*/ 0 w 10000"/>
              <a:gd name="connsiteY0" fmla="*/ 449 h 9348"/>
              <a:gd name="connsiteX1" fmla="*/ 4881 w 10000"/>
              <a:gd name="connsiteY1" fmla="*/ 9340 h 9348"/>
              <a:gd name="connsiteX2" fmla="*/ 10000 w 10000"/>
              <a:gd name="connsiteY2" fmla="*/ 0 h 9348"/>
              <a:gd name="connsiteX0" fmla="*/ 0 w 14455"/>
              <a:gd name="connsiteY0" fmla="*/ 389 h 10000"/>
              <a:gd name="connsiteX1" fmla="*/ 9336 w 14455"/>
              <a:gd name="connsiteY1" fmla="*/ 9991 h 10000"/>
              <a:gd name="connsiteX2" fmla="*/ 14455 w 14455"/>
              <a:gd name="connsiteY2" fmla="*/ 0 h 10000"/>
              <a:gd name="connsiteX0" fmla="*/ 0 w 14455"/>
              <a:gd name="connsiteY0" fmla="*/ 389 h 9995"/>
              <a:gd name="connsiteX1" fmla="*/ 9336 w 14455"/>
              <a:gd name="connsiteY1" fmla="*/ 9991 h 9995"/>
              <a:gd name="connsiteX2" fmla="*/ 14455 w 14455"/>
              <a:gd name="connsiteY2" fmla="*/ 0 h 9995"/>
              <a:gd name="connsiteX0" fmla="*/ 0 w 10093"/>
              <a:gd name="connsiteY0" fmla="*/ 0 h 10064"/>
              <a:gd name="connsiteX1" fmla="*/ 6552 w 10093"/>
              <a:gd name="connsiteY1" fmla="*/ 10060 h 10064"/>
              <a:gd name="connsiteX2" fmla="*/ 10093 w 10093"/>
              <a:gd name="connsiteY2" fmla="*/ 64 h 10064"/>
              <a:gd name="connsiteX0" fmla="*/ 0 w 10093"/>
              <a:gd name="connsiteY0" fmla="*/ 0 h 13414"/>
              <a:gd name="connsiteX1" fmla="*/ 6692 w 10093"/>
              <a:gd name="connsiteY1" fmla="*/ 13411 h 13414"/>
              <a:gd name="connsiteX2" fmla="*/ 10093 w 10093"/>
              <a:gd name="connsiteY2" fmla="*/ 64 h 13414"/>
              <a:gd name="connsiteX0" fmla="*/ 0 w 13315"/>
              <a:gd name="connsiteY0" fmla="*/ 6548 h 13353"/>
              <a:gd name="connsiteX1" fmla="*/ 9914 w 13315"/>
              <a:gd name="connsiteY1" fmla="*/ 13347 h 13353"/>
              <a:gd name="connsiteX2" fmla="*/ 13315 w 13315"/>
              <a:gd name="connsiteY2" fmla="*/ 0 h 13353"/>
              <a:gd name="connsiteX0" fmla="*/ 0 w 13315"/>
              <a:gd name="connsiteY0" fmla="*/ 6548 h 13349"/>
              <a:gd name="connsiteX1" fmla="*/ 9914 w 13315"/>
              <a:gd name="connsiteY1" fmla="*/ 13347 h 13349"/>
              <a:gd name="connsiteX2" fmla="*/ 13315 w 13315"/>
              <a:gd name="connsiteY2" fmla="*/ 0 h 13349"/>
              <a:gd name="connsiteX0" fmla="*/ 0 w 13315"/>
              <a:gd name="connsiteY0" fmla="*/ 6548 h 13425"/>
              <a:gd name="connsiteX1" fmla="*/ 4446 w 13315"/>
              <a:gd name="connsiteY1" fmla="*/ 5561 h 13425"/>
              <a:gd name="connsiteX2" fmla="*/ 9914 w 13315"/>
              <a:gd name="connsiteY2" fmla="*/ 13347 h 13425"/>
              <a:gd name="connsiteX3" fmla="*/ 13315 w 13315"/>
              <a:gd name="connsiteY3" fmla="*/ 0 h 13425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3 h 13538"/>
              <a:gd name="connsiteX1" fmla="*/ 4820 w 13315"/>
              <a:gd name="connsiteY1" fmla="*/ 0 h 13538"/>
              <a:gd name="connsiteX2" fmla="*/ 9914 w 13315"/>
              <a:gd name="connsiteY2" fmla="*/ 13492 h 13538"/>
              <a:gd name="connsiteX3" fmla="*/ 13315 w 13315"/>
              <a:gd name="connsiteY3" fmla="*/ 145 h 13538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6 h 13538"/>
              <a:gd name="connsiteX1" fmla="*/ 4820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538"/>
              <a:gd name="connsiteX1" fmla="*/ 3139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498"/>
              <a:gd name="connsiteX1" fmla="*/ 3139 w 13315"/>
              <a:gd name="connsiteY1" fmla="*/ 3 h 13498"/>
              <a:gd name="connsiteX2" fmla="*/ 9914 w 13315"/>
              <a:gd name="connsiteY2" fmla="*/ 13495 h 13498"/>
              <a:gd name="connsiteX3" fmla="*/ 13315 w 13315"/>
              <a:gd name="connsiteY3" fmla="*/ 148 h 13498"/>
              <a:gd name="connsiteX0" fmla="*/ 0 w 13315"/>
              <a:gd name="connsiteY0" fmla="*/ 6696 h 13495"/>
              <a:gd name="connsiteX1" fmla="*/ 3139 w 13315"/>
              <a:gd name="connsiteY1" fmla="*/ 3 h 13495"/>
              <a:gd name="connsiteX2" fmla="*/ 9914 w 13315"/>
              <a:gd name="connsiteY2" fmla="*/ 13495 h 13495"/>
              <a:gd name="connsiteX3" fmla="*/ 13315 w 13315"/>
              <a:gd name="connsiteY3" fmla="*/ 148 h 13495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455"/>
              <a:gd name="connsiteY0" fmla="*/ 6919 h 13627"/>
              <a:gd name="connsiteX1" fmla="*/ 3279 w 13455"/>
              <a:gd name="connsiteY1" fmla="*/ 135 h 13627"/>
              <a:gd name="connsiteX2" fmla="*/ 10054 w 13455"/>
              <a:gd name="connsiteY2" fmla="*/ 13627 h 13627"/>
              <a:gd name="connsiteX3" fmla="*/ 13455 w 13455"/>
              <a:gd name="connsiteY3" fmla="*/ 280 h 13627"/>
              <a:gd name="connsiteX0" fmla="*/ 0 w 13455"/>
              <a:gd name="connsiteY0" fmla="*/ 7011 h 13719"/>
              <a:gd name="connsiteX1" fmla="*/ 3279 w 13455"/>
              <a:gd name="connsiteY1" fmla="*/ 227 h 13719"/>
              <a:gd name="connsiteX2" fmla="*/ 10054 w 13455"/>
              <a:gd name="connsiteY2" fmla="*/ 13719 h 13719"/>
              <a:gd name="connsiteX3" fmla="*/ 13455 w 13455"/>
              <a:gd name="connsiteY3" fmla="*/ 372 h 13719"/>
              <a:gd name="connsiteX0" fmla="*/ 0 w 13455"/>
              <a:gd name="connsiteY0" fmla="*/ 6786 h 13494"/>
              <a:gd name="connsiteX1" fmla="*/ 3279 w 13455"/>
              <a:gd name="connsiteY1" fmla="*/ 2 h 13494"/>
              <a:gd name="connsiteX2" fmla="*/ 10054 w 13455"/>
              <a:gd name="connsiteY2" fmla="*/ 13494 h 13494"/>
              <a:gd name="connsiteX3" fmla="*/ 13455 w 13455"/>
              <a:gd name="connsiteY3" fmla="*/ 147 h 13494"/>
              <a:gd name="connsiteX0" fmla="*/ 0 w 13455"/>
              <a:gd name="connsiteY0" fmla="*/ 6785 h 13493"/>
              <a:gd name="connsiteX1" fmla="*/ 3279 w 13455"/>
              <a:gd name="connsiteY1" fmla="*/ 1 h 13493"/>
              <a:gd name="connsiteX2" fmla="*/ 10054 w 13455"/>
              <a:gd name="connsiteY2" fmla="*/ 13493 h 13493"/>
              <a:gd name="connsiteX3" fmla="*/ 13455 w 13455"/>
              <a:gd name="connsiteY3" fmla="*/ 146 h 13493"/>
              <a:gd name="connsiteX0" fmla="*/ 0 w 13455"/>
              <a:gd name="connsiteY0" fmla="*/ 7020 h 13909"/>
              <a:gd name="connsiteX1" fmla="*/ 3279 w 13455"/>
              <a:gd name="connsiteY1" fmla="*/ 236 h 13909"/>
              <a:gd name="connsiteX2" fmla="*/ 9867 w 13455"/>
              <a:gd name="connsiteY2" fmla="*/ 13909 h 13909"/>
              <a:gd name="connsiteX3" fmla="*/ 13455 w 13455"/>
              <a:gd name="connsiteY3" fmla="*/ 381 h 13909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6789 h 13316"/>
              <a:gd name="connsiteX1" fmla="*/ 3279 w 13455"/>
              <a:gd name="connsiteY1" fmla="*/ 5 h 13316"/>
              <a:gd name="connsiteX2" fmla="*/ 10147 w 13455"/>
              <a:gd name="connsiteY2" fmla="*/ 13316 h 13316"/>
              <a:gd name="connsiteX3" fmla="*/ 13455 w 13455"/>
              <a:gd name="connsiteY3" fmla="*/ 150 h 13316"/>
              <a:gd name="connsiteX0" fmla="*/ 0 w 13455"/>
              <a:gd name="connsiteY0" fmla="*/ 6785 h 13312"/>
              <a:gd name="connsiteX1" fmla="*/ 3279 w 13455"/>
              <a:gd name="connsiteY1" fmla="*/ 1 h 13312"/>
              <a:gd name="connsiteX2" fmla="*/ 10147 w 13455"/>
              <a:gd name="connsiteY2" fmla="*/ 13312 h 13312"/>
              <a:gd name="connsiteX3" fmla="*/ 13455 w 13455"/>
              <a:gd name="connsiteY3" fmla="*/ 146 h 13312"/>
              <a:gd name="connsiteX0" fmla="*/ 0 w 13595"/>
              <a:gd name="connsiteY0" fmla="*/ 6920 h 13538"/>
              <a:gd name="connsiteX1" fmla="*/ 3419 w 13595"/>
              <a:gd name="connsiteY1" fmla="*/ 227 h 13538"/>
              <a:gd name="connsiteX2" fmla="*/ 10287 w 13595"/>
              <a:gd name="connsiteY2" fmla="*/ 13538 h 13538"/>
              <a:gd name="connsiteX3" fmla="*/ 13595 w 13595"/>
              <a:gd name="connsiteY3" fmla="*/ 372 h 13538"/>
              <a:gd name="connsiteX0" fmla="*/ 0 w 13595"/>
              <a:gd name="connsiteY0" fmla="*/ 6697 h 13315"/>
              <a:gd name="connsiteX1" fmla="*/ 3419 w 13595"/>
              <a:gd name="connsiteY1" fmla="*/ 4 h 13315"/>
              <a:gd name="connsiteX2" fmla="*/ 10287 w 13595"/>
              <a:gd name="connsiteY2" fmla="*/ 13315 h 13315"/>
              <a:gd name="connsiteX3" fmla="*/ 13595 w 13595"/>
              <a:gd name="connsiteY3" fmla="*/ 149 h 13315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4"/>
              <a:gd name="connsiteX1" fmla="*/ 3419 w 13595"/>
              <a:gd name="connsiteY1" fmla="*/ 2 h 13314"/>
              <a:gd name="connsiteX2" fmla="*/ 10287 w 13595"/>
              <a:gd name="connsiteY2" fmla="*/ 13313 h 13314"/>
              <a:gd name="connsiteX3" fmla="*/ 13595 w 13595"/>
              <a:gd name="connsiteY3" fmla="*/ 147 h 13314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705 h 13323"/>
              <a:gd name="connsiteX1" fmla="*/ 3419 w 13595"/>
              <a:gd name="connsiteY1" fmla="*/ 12 h 13323"/>
              <a:gd name="connsiteX2" fmla="*/ 10287 w 13595"/>
              <a:gd name="connsiteY2" fmla="*/ 13323 h 13323"/>
              <a:gd name="connsiteX3" fmla="*/ 13595 w 13595"/>
              <a:gd name="connsiteY3" fmla="*/ 157 h 13323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294 h 16294"/>
              <a:gd name="connsiteX1" fmla="*/ 3186 w 13362"/>
              <a:gd name="connsiteY1" fmla="*/ 1 h 16294"/>
              <a:gd name="connsiteX2" fmla="*/ 10054 w 13362"/>
              <a:gd name="connsiteY2" fmla="*/ 13312 h 16294"/>
              <a:gd name="connsiteX3" fmla="*/ 13362 w 13362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308 h 16308"/>
              <a:gd name="connsiteX1" fmla="*/ 3186 w 13409"/>
              <a:gd name="connsiteY1" fmla="*/ 15 h 16308"/>
              <a:gd name="connsiteX2" fmla="*/ 10054 w 13409"/>
              <a:gd name="connsiteY2" fmla="*/ 13058 h 16308"/>
              <a:gd name="connsiteX3" fmla="*/ 13409 w 13409"/>
              <a:gd name="connsiteY3" fmla="*/ 160 h 16308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7 h 16297"/>
              <a:gd name="connsiteX1" fmla="*/ 3186 w 13409"/>
              <a:gd name="connsiteY1" fmla="*/ 4 h 16297"/>
              <a:gd name="connsiteX2" fmla="*/ 10054 w 13409"/>
              <a:gd name="connsiteY2" fmla="*/ 13047 h 16297"/>
              <a:gd name="connsiteX3" fmla="*/ 13409 w 13409"/>
              <a:gd name="connsiteY3" fmla="*/ 149 h 16297"/>
              <a:gd name="connsiteX0" fmla="*/ 0 w 13409"/>
              <a:gd name="connsiteY0" fmla="*/ 16295 h 16295"/>
              <a:gd name="connsiteX1" fmla="*/ 3186 w 13409"/>
              <a:gd name="connsiteY1" fmla="*/ 2 h 16295"/>
              <a:gd name="connsiteX2" fmla="*/ 10054 w 13409"/>
              <a:gd name="connsiteY2" fmla="*/ 13045 h 16295"/>
              <a:gd name="connsiteX3" fmla="*/ 13409 w 13409"/>
              <a:gd name="connsiteY3" fmla="*/ 147 h 16295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6117"/>
              <a:gd name="connsiteY0" fmla="*/ 15858 h 15858"/>
              <a:gd name="connsiteX1" fmla="*/ 5894 w 16117"/>
              <a:gd name="connsiteY1" fmla="*/ 11 h 15858"/>
              <a:gd name="connsiteX2" fmla="*/ 12762 w 16117"/>
              <a:gd name="connsiteY2" fmla="*/ 13054 h 15858"/>
              <a:gd name="connsiteX3" fmla="*/ 16117 w 16117"/>
              <a:gd name="connsiteY3" fmla="*/ 156 h 15858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3922"/>
              <a:gd name="connsiteY0" fmla="*/ 15434 h 15434"/>
              <a:gd name="connsiteX1" fmla="*/ 4170 w 13922"/>
              <a:gd name="connsiteY1" fmla="*/ 6380 h 15434"/>
              <a:gd name="connsiteX2" fmla="*/ 13922 w 13922"/>
              <a:gd name="connsiteY2" fmla="*/ 0 h 15434"/>
              <a:gd name="connsiteX0" fmla="*/ 0 w 13455"/>
              <a:gd name="connsiteY0" fmla="*/ 13202 h 13202"/>
              <a:gd name="connsiteX1" fmla="*/ 4170 w 13455"/>
              <a:gd name="connsiteY1" fmla="*/ 4148 h 13202"/>
              <a:gd name="connsiteX2" fmla="*/ 13455 w 13455"/>
              <a:gd name="connsiteY2" fmla="*/ 0 h 13202"/>
              <a:gd name="connsiteX0" fmla="*/ 0 w 13455"/>
              <a:gd name="connsiteY0" fmla="*/ 13202 h 13325"/>
              <a:gd name="connsiteX1" fmla="*/ 5337 w 13455"/>
              <a:gd name="connsiteY1" fmla="*/ 12808 h 13325"/>
              <a:gd name="connsiteX2" fmla="*/ 13455 w 13455"/>
              <a:gd name="connsiteY2" fmla="*/ 0 h 13325"/>
              <a:gd name="connsiteX0" fmla="*/ 0 w 13455"/>
              <a:gd name="connsiteY0" fmla="*/ 13202 h 13910"/>
              <a:gd name="connsiteX1" fmla="*/ 5337 w 13455"/>
              <a:gd name="connsiteY1" fmla="*/ 12808 h 13910"/>
              <a:gd name="connsiteX2" fmla="*/ 13455 w 13455"/>
              <a:gd name="connsiteY2" fmla="*/ 0 h 13910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793 w 13455"/>
              <a:gd name="connsiteY1" fmla="*/ 8969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548"/>
              <a:gd name="connsiteY0" fmla="*/ 13023 h 13023"/>
              <a:gd name="connsiteX1" fmla="*/ 13548 w 13548"/>
              <a:gd name="connsiteY1" fmla="*/ 0 h 13023"/>
              <a:gd name="connsiteX0" fmla="*/ 0 w 13548"/>
              <a:gd name="connsiteY0" fmla="*/ 13023 h 13023"/>
              <a:gd name="connsiteX1" fmla="*/ 13548 w 13548"/>
              <a:gd name="connsiteY1" fmla="*/ 0 h 1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48" h="13023">
                <a:moveTo>
                  <a:pt x="0" y="13023"/>
                </a:moveTo>
                <a:cubicBezTo>
                  <a:pt x="5188" y="12997"/>
                  <a:pt x="10837" y="6097"/>
                  <a:pt x="13548" y="0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4" name="Straight Connector 13"/>
          <p:cNvCxnSpPr/>
          <p:nvPr/>
        </p:nvCxnSpPr>
        <p:spPr bwMode="auto">
          <a:xfrm flipH="1">
            <a:off x="2743200" y="1600200"/>
            <a:ext cx="3657600" cy="91440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7" name="Picture 46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76796" y="52192"/>
            <a:ext cx="6045708" cy="35936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2" name="Freeform 52"/>
          <p:cNvSpPr>
            <a:spLocks/>
          </p:cNvSpPr>
          <p:nvPr/>
        </p:nvSpPr>
        <p:spPr bwMode="auto">
          <a:xfrm flipV="1">
            <a:off x="2743200" y="4345110"/>
            <a:ext cx="3657600" cy="1827090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2069 w 10000"/>
              <a:gd name="connsiteY2" fmla="*/ 4664 h 10000"/>
              <a:gd name="connsiteX3" fmla="*/ 3190 w 10000"/>
              <a:gd name="connsiteY3" fmla="*/ 635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3190 w 10000"/>
              <a:gd name="connsiteY2" fmla="*/ 6359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1399 w 52035"/>
              <a:gd name="connsiteY0" fmla="*/ 0 h 13014"/>
              <a:gd name="connsiteX1" fmla="*/ 4589 w 52035"/>
              <a:gd name="connsiteY1" fmla="*/ 6359 h 13014"/>
              <a:gd name="connsiteX2" fmla="*/ 52035 w 52035"/>
              <a:gd name="connsiteY2" fmla="*/ 13014 h 13014"/>
              <a:gd name="connsiteX0" fmla="*/ 0 w 50636"/>
              <a:gd name="connsiteY0" fmla="*/ 0 h 13014"/>
              <a:gd name="connsiteX1" fmla="*/ 29101 w 50636"/>
              <a:gd name="connsiteY1" fmla="*/ 1724 h 13014"/>
              <a:gd name="connsiteX2" fmla="*/ 3190 w 50636"/>
              <a:gd name="connsiteY2" fmla="*/ 6359 h 13014"/>
              <a:gd name="connsiteX3" fmla="*/ 50636 w 50636"/>
              <a:gd name="connsiteY3" fmla="*/ 13014 h 13014"/>
              <a:gd name="connsiteX0" fmla="*/ 0 w 56948"/>
              <a:gd name="connsiteY0" fmla="*/ 9306 h 11361"/>
              <a:gd name="connsiteX1" fmla="*/ 35413 w 56948"/>
              <a:gd name="connsiteY1" fmla="*/ 71 h 11361"/>
              <a:gd name="connsiteX2" fmla="*/ 9502 w 56948"/>
              <a:gd name="connsiteY2" fmla="*/ 4706 h 11361"/>
              <a:gd name="connsiteX3" fmla="*/ 56948 w 56948"/>
              <a:gd name="connsiteY3" fmla="*/ 11361 h 11361"/>
              <a:gd name="connsiteX0" fmla="*/ 0 w 56948"/>
              <a:gd name="connsiteY0" fmla="*/ 9244 h 11299"/>
              <a:gd name="connsiteX1" fmla="*/ 35413 w 56948"/>
              <a:gd name="connsiteY1" fmla="*/ 9 h 11299"/>
              <a:gd name="connsiteX2" fmla="*/ 56948 w 56948"/>
              <a:gd name="connsiteY2" fmla="*/ 11299 h 11299"/>
              <a:gd name="connsiteX0" fmla="*/ 0 w 71151"/>
              <a:gd name="connsiteY0" fmla="*/ 14173 h 14216"/>
              <a:gd name="connsiteX1" fmla="*/ 49616 w 71151"/>
              <a:gd name="connsiteY1" fmla="*/ 6 h 14216"/>
              <a:gd name="connsiteX2" fmla="*/ 71151 w 71151"/>
              <a:gd name="connsiteY2" fmla="*/ 11296 h 14216"/>
              <a:gd name="connsiteX0" fmla="*/ 0 w 71151"/>
              <a:gd name="connsiteY0" fmla="*/ 14173 h 14177"/>
              <a:gd name="connsiteX1" fmla="*/ 49616 w 71151"/>
              <a:gd name="connsiteY1" fmla="*/ 6 h 14177"/>
              <a:gd name="connsiteX2" fmla="*/ 71151 w 71151"/>
              <a:gd name="connsiteY2" fmla="*/ 11296 h 14177"/>
              <a:gd name="connsiteX0" fmla="*/ 0 w 71151"/>
              <a:gd name="connsiteY0" fmla="*/ 3726 h 3746"/>
              <a:gd name="connsiteX1" fmla="*/ 57506 w 71151"/>
              <a:gd name="connsiteY1" fmla="*/ 1477 h 3746"/>
              <a:gd name="connsiteX2" fmla="*/ 71151 w 71151"/>
              <a:gd name="connsiteY2" fmla="*/ 849 h 3746"/>
              <a:gd name="connsiteX0" fmla="*/ 0 w 10111"/>
              <a:gd name="connsiteY0" fmla="*/ 12872 h 12911"/>
              <a:gd name="connsiteX1" fmla="*/ 8193 w 10111"/>
              <a:gd name="connsiteY1" fmla="*/ 3942 h 12911"/>
              <a:gd name="connsiteX2" fmla="*/ 10111 w 10111"/>
              <a:gd name="connsiteY2" fmla="*/ 2265 h 12911"/>
              <a:gd name="connsiteX0" fmla="*/ 0 w 10111"/>
              <a:gd name="connsiteY0" fmla="*/ 12202 h 12280"/>
              <a:gd name="connsiteX1" fmla="*/ 8359 w 10111"/>
              <a:gd name="connsiteY1" fmla="*/ 8757 h 12280"/>
              <a:gd name="connsiteX2" fmla="*/ 10111 w 10111"/>
              <a:gd name="connsiteY2" fmla="*/ 1595 h 12280"/>
              <a:gd name="connsiteX0" fmla="*/ 0 w 10111"/>
              <a:gd name="connsiteY0" fmla="*/ 12779 h 12857"/>
              <a:gd name="connsiteX1" fmla="*/ 8359 w 10111"/>
              <a:gd name="connsiteY1" fmla="*/ 9334 h 12857"/>
              <a:gd name="connsiteX2" fmla="*/ 10111 w 10111"/>
              <a:gd name="connsiteY2" fmla="*/ 2172 h 12857"/>
              <a:gd name="connsiteX0" fmla="*/ 0 w 10111"/>
              <a:gd name="connsiteY0" fmla="*/ 12779 h 13242"/>
              <a:gd name="connsiteX1" fmla="*/ 8359 w 10111"/>
              <a:gd name="connsiteY1" fmla="*/ 9334 h 13242"/>
              <a:gd name="connsiteX2" fmla="*/ 10111 w 10111"/>
              <a:gd name="connsiteY2" fmla="*/ 2172 h 13242"/>
              <a:gd name="connsiteX0" fmla="*/ 0 w 10111"/>
              <a:gd name="connsiteY0" fmla="*/ 12397 h 12522"/>
              <a:gd name="connsiteX1" fmla="*/ 8359 w 10111"/>
              <a:gd name="connsiteY1" fmla="*/ 8952 h 12522"/>
              <a:gd name="connsiteX2" fmla="*/ 10111 w 10111"/>
              <a:gd name="connsiteY2" fmla="*/ 1790 h 12522"/>
              <a:gd name="connsiteX0" fmla="*/ 0 w 12939"/>
              <a:gd name="connsiteY0" fmla="*/ 59403 h 61686"/>
              <a:gd name="connsiteX1" fmla="*/ 8359 w 12939"/>
              <a:gd name="connsiteY1" fmla="*/ 55958 h 61686"/>
              <a:gd name="connsiteX2" fmla="*/ 12939 w 12939"/>
              <a:gd name="connsiteY2" fmla="*/ 525 h 61686"/>
              <a:gd name="connsiteX0" fmla="*/ 0 w 12939"/>
              <a:gd name="connsiteY0" fmla="*/ 58878 h 61161"/>
              <a:gd name="connsiteX1" fmla="*/ 8359 w 12939"/>
              <a:gd name="connsiteY1" fmla="*/ 55433 h 61161"/>
              <a:gd name="connsiteX2" fmla="*/ 12939 w 12939"/>
              <a:gd name="connsiteY2" fmla="*/ 0 h 61161"/>
              <a:gd name="connsiteX0" fmla="*/ 0 w 13771"/>
              <a:gd name="connsiteY0" fmla="*/ 60341 h 62723"/>
              <a:gd name="connsiteX1" fmla="*/ 8359 w 13771"/>
              <a:gd name="connsiteY1" fmla="*/ 56896 h 62723"/>
              <a:gd name="connsiteX2" fmla="*/ 13771 w 13771"/>
              <a:gd name="connsiteY2" fmla="*/ 0 h 62723"/>
              <a:gd name="connsiteX0" fmla="*/ 0 w 13882"/>
              <a:gd name="connsiteY0" fmla="*/ 60707 h 63114"/>
              <a:gd name="connsiteX1" fmla="*/ 8359 w 13882"/>
              <a:gd name="connsiteY1" fmla="*/ 57262 h 63114"/>
              <a:gd name="connsiteX2" fmla="*/ 13882 w 13882"/>
              <a:gd name="connsiteY2" fmla="*/ 0 h 63114"/>
              <a:gd name="connsiteX0" fmla="*/ 0 w 13882"/>
              <a:gd name="connsiteY0" fmla="*/ 60707 h 60814"/>
              <a:gd name="connsiteX1" fmla="*/ 9024 w 13882"/>
              <a:gd name="connsiteY1" fmla="*/ 48120 h 60814"/>
              <a:gd name="connsiteX2" fmla="*/ 13882 w 13882"/>
              <a:gd name="connsiteY2" fmla="*/ 0 h 60814"/>
              <a:gd name="connsiteX0" fmla="*/ 0 w 13882"/>
              <a:gd name="connsiteY0" fmla="*/ 60707 h 60775"/>
              <a:gd name="connsiteX1" fmla="*/ 9024 w 13882"/>
              <a:gd name="connsiteY1" fmla="*/ 48120 h 60775"/>
              <a:gd name="connsiteX2" fmla="*/ 13882 w 13882"/>
              <a:gd name="connsiteY2" fmla="*/ 0 h 60775"/>
              <a:gd name="connsiteX0" fmla="*/ 0 w 13882"/>
              <a:gd name="connsiteY0" fmla="*/ 60707 h 60752"/>
              <a:gd name="connsiteX1" fmla="*/ 9024 w 13882"/>
              <a:gd name="connsiteY1" fmla="*/ 48120 h 60752"/>
              <a:gd name="connsiteX2" fmla="*/ 13882 w 13882"/>
              <a:gd name="connsiteY2" fmla="*/ 0 h 60752"/>
              <a:gd name="connsiteX0" fmla="*/ 0 w 13882"/>
              <a:gd name="connsiteY0" fmla="*/ 60707 h 60815"/>
              <a:gd name="connsiteX1" fmla="*/ 11277 w 13882"/>
              <a:gd name="connsiteY1" fmla="*/ 53897 h 60815"/>
              <a:gd name="connsiteX2" fmla="*/ 13882 w 13882"/>
              <a:gd name="connsiteY2" fmla="*/ 0 h 60815"/>
              <a:gd name="connsiteX0" fmla="*/ 0 w 13882"/>
              <a:gd name="connsiteY0" fmla="*/ 60707 h 60789"/>
              <a:gd name="connsiteX1" fmla="*/ 11277 w 13882"/>
              <a:gd name="connsiteY1" fmla="*/ 53897 h 60789"/>
              <a:gd name="connsiteX2" fmla="*/ 13882 w 13882"/>
              <a:gd name="connsiteY2" fmla="*/ 0 h 60789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3882 w 13882"/>
              <a:gd name="connsiteY2" fmla="*/ 0 h 60834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2504 w 13882"/>
              <a:gd name="connsiteY2" fmla="*/ 40876 h 60834"/>
              <a:gd name="connsiteX3" fmla="*/ 13882 w 13882"/>
              <a:gd name="connsiteY3" fmla="*/ 0 h 60834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707"/>
              <a:gd name="connsiteX1" fmla="*/ 8749 w 13882"/>
              <a:gd name="connsiteY1" fmla="*/ 56955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13882"/>
              <a:gd name="connsiteY0" fmla="*/ 60707 h 60707"/>
              <a:gd name="connsiteX1" fmla="*/ 9189 w 13882"/>
              <a:gd name="connsiteY1" fmla="*/ 55936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1174 w 4723"/>
              <a:gd name="connsiteY0" fmla="*/ 122993 h 122993"/>
              <a:gd name="connsiteX1" fmla="*/ 30 w 4723"/>
              <a:gd name="connsiteY1" fmla="*/ 55936 h 122993"/>
              <a:gd name="connsiteX2" fmla="*/ 3950 w 4723"/>
              <a:gd name="connsiteY2" fmla="*/ 40876 h 122993"/>
              <a:gd name="connsiteX3" fmla="*/ 4723 w 4723"/>
              <a:gd name="connsiteY3" fmla="*/ 0 h 122993"/>
              <a:gd name="connsiteX0" fmla="*/ 2598 w 10112"/>
              <a:gd name="connsiteY0" fmla="*/ 10000 h 10000"/>
              <a:gd name="connsiteX1" fmla="*/ 176 w 10112"/>
              <a:gd name="connsiteY1" fmla="*/ 4548 h 10000"/>
              <a:gd name="connsiteX2" fmla="*/ 8475 w 10112"/>
              <a:gd name="connsiteY2" fmla="*/ 3323 h 10000"/>
              <a:gd name="connsiteX3" fmla="*/ 10112 w 10112"/>
              <a:gd name="connsiteY3" fmla="*/ 0 h 10000"/>
              <a:gd name="connsiteX0" fmla="*/ 0 w 16125"/>
              <a:gd name="connsiteY0" fmla="*/ 9945 h 9945"/>
              <a:gd name="connsiteX1" fmla="*/ 6189 w 16125"/>
              <a:gd name="connsiteY1" fmla="*/ 4548 h 9945"/>
              <a:gd name="connsiteX2" fmla="*/ 14488 w 16125"/>
              <a:gd name="connsiteY2" fmla="*/ 3323 h 9945"/>
              <a:gd name="connsiteX3" fmla="*/ 16125 w 16125"/>
              <a:gd name="connsiteY3" fmla="*/ 0 h 9945"/>
              <a:gd name="connsiteX0" fmla="*/ 0 w 10000"/>
              <a:gd name="connsiteY0" fmla="*/ 10000 h 10000"/>
              <a:gd name="connsiteX1" fmla="*/ 8985 w 10000"/>
              <a:gd name="connsiteY1" fmla="*/ 3341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25768"/>
              <a:gd name="connsiteY0" fmla="*/ 6064 h 6064"/>
              <a:gd name="connsiteX1" fmla="*/ 5088 w 25768"/>
              <a:gd name="connsiteY1" fmla="*/ 1607 h 6064"/>
              <a:gd name="connsiteX2" fmla="*/ 25768 w 25768"/>
              <a:gd name="connsiteY2" fmla="*/ 0 h 6064"/>
              <a:gd name="connsiteX0" fmla="*/ 0 w 10000"/>
              <a:gd name="connsiteY0" fmla="*/ 10000 h 10000"/>
              <a:gd name="connsiteX1" fmla="*/ 7900 w 10000"/>
              <a:gd name="connsiteY1" fmla="*/ 5010 h 10000"/>
              <a:gd name="connsiteX2" fmla="*/ 10000 w 10000"/>
              <a:gd name="connsiteY2" fmla="*/ 0 h 10000"/>
              <a:gd name="connsiteX0" fmla="*/ 0 w 4102"/>
              <a:gd name="connsiteY0" fmla="*/ 594 h 5364"/>
              <a:gd name="connsiteX1" fmla="*/ 2002 w 4102"/>
              <a:gd name="connsiteY1" fmla="*/ 5363 h 5364"/>
              <a:gd name="connsiteX2" fmla="*/ 4102 w 4102"/>
              <a:gd name="connsiteY2" fmla="*/ 353 h 5364"/>
              <a:gd name="connsiteX0" fmla="*/ 0 w 10000"/>
              <a:gd name="connsiteY0" fmla="*/ 449 h 9348"/>
              <a:gd name="connsiteX1" fmla="*/ 4881 w 10000"/>
              <a:gd name="connsiteY1" fmla="*/ 9340 h 9348"/>
              <a:gd name="connsiteX2" fmla="*/ 10000 w 10000"/>
              <a:gd name="connsiteY2" fmla="*/ 0 h 9348"/>
              <a:gd name="connsiteX0" fmla="*/ 0 w 14455"/>
              <a:gd name="connsiteY0" fmla="*/ 389 h 10000"/>
              <a:gd name="connsiteX1" fmla="*/ 9336 w 14455"/>
              <a:gd name="connsiteY1" fmla="*/ 9991 h 10000"/>
              <a:gd name="connsiteX2" fmla="*/ 14455 w 14455"/>
              <a:gd name="connsiteY2" fmla="*/ 0 h 10000"/>
              <a:gd name="connsiteX0" fmla="*/ 0 w 14455"/>
              <a:gd name="connsiteY0" fmla="*/ 389 h 9995"/>
              <a:gd name="connsiteX1" fmla="*/ 9336 w 14455"/>
              <a:gd name="connsiteY1" fmla="*/ 9991 h 9995"/>
              <a:gd name="connsiteX2" fmla="*/ 14455 w 14455"/>
              <a:gd name="connsiteY2" fmla="*/ 0 h 9995"/>
              <a:gd name="connsiteX0" fmla="*/ 0 w 10093"/>
              <a:gd name="connsiteY0" fmla="*/ 0 h 10064"/>
              <a:gd name="connsiteX1" fmla="*/ 6552 w 10093"/>
              <a:gd name="connsiteY1" fmla="*/ 10060 h 10064"/>
              <a:gd name="connsiteX2" fmla="*/ 10093 w 10093"/>
              <a:gd name="connsiteY2" fmla="*/ 64 h 10064"/>
              <a:gd name="connsiteX0" fmla="*/ 0 w 10093"/>
              <a:gd name="connsiteY0" fmla="*/ 0 h 13414"/>
              <a:gd name="connsiteX1" fmla="*/ 6692 w 10093"/>
              <a:gd name="connsiteY1" fmla="*/ 13411 h 13414"/>
              <a:gd name="connsiteX2" fmla="*/ 10093 w 10093"/>
              <a:gd name="connsiteY2" fmla="*/ 64 h 13414"/>
              <a:gd name="connsiteX0" fmla="*/ 0 w 13315"/>
              <a:gd name="connsiteY0" fmla="*/ 6548 h 13353"/>
              <a:gd name="connsiteX1" fmla="*/ 9914 w 13315"/>
              <a:gd name="connsiteY1" fmla="*/ 13347 h 13353"/>
              <a:gd name="connsiteX2" fmla="*/ 13315 w 13315"/>
              <a:gd name="connsiteY2" fmla="*/ 0 h 13353"/>
              <a:gd name="connsiteX0" fmla="*/ 0 w 13315"/>
              <a:gd name="connsiteY0" fmla="*/ 6548 h 13349"/>
              <a:gd name="connsiteX1" fmla="*/ 9914 w 13315"/>
              <a:gd name="connsiteY1" fmla="*/ 13347 h 13349"/>
              <a:gd name="connsiteX2" fmla="*/ 13315 w 13315"/>
              <a:gd name="connsiteY2" fmla="*/ 0 h 13349"/>
              <a:gd name="connsiteX0" fmla="*/ 0 w 13315"/>
              <a:gd name="connsiteY0" fmla="*/ 6548 h 13425"/>
              <a:gd name="connsiteX1" fmla="*/ 4446 w 13315"/>
              <a:gd name="connsiteY1" fmla="*/ 5561 h 13425"/>
              <a:gd name="connsiteX2" fmla="*/ 9914 w 13315"/>
              <a:gd name="connsiteY2" fmla="*/ 13347 h 13425"/>
              <a:gd name="connsiteX3" fmla="*/ 13315 w 13315"/>
              <a:gd name="connsiteY3" fmla="*/ 0 h 13425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3 h 13538"/>
              <a:gd name="connsiteX1" fmla="*/ 4820 w 13315"/>
              <a:gd name="connsiteY1" fmla="*/ 0 h 13538"/>
              <a:gd name="connsiteX2" fmla="*/ 9914 w 13315"/>
              <a:gd name="connsiteY2" fmla="*/ 13492 h 13538"/>
              <a:gd name="connsiteX3" fmla="*/ 13315 w 13315"/>
              <a:gd name="connsiteY3" fmla="*/ 145 h 13538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6 h 13538"/>
              <a:gd name="connsiteX1" fmla="*/ 4820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538"/>
              <a:gd name="connsiteX1" fmla="*/ 3139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498"/>
              <a:gd name="connsiteX1" fmla="*/ 3139 w 13315"/>
              <a:gd name="connsiteY1" fmla="*/ 3 h 13498"/>
              <a:gd name="connsiteX2" fmla="*/ 9914 w 13315"/>
              <a:gd name="connsiteY2" fmla="*/ 13495 h 13498"/>
              <a:gd name="connsiteX3" fmla="*/ 13315 w 13315"/>
              <a:gd name="connsiteY3" fmla="*/ 148 h 13498"/>
              <a:gd name="connsiteX0" fmla="*/ 0 w 13315"/>
              <a:gd name="connsiteY0" fmla="*/ 6696 h 13495"/>
              <a:gd name="connsiteX1" fmla="*/ 3139 w 13315"/>
              <a:gd name="connsiteY1" fmla="*/ 3 h 13495"/>
              <a:gd name="connsiteX2" fmla="*/ 9914 w 13315"/>
              <a:gd name="connsiteY2" fmla="*/ 13495 h 13495"/>
              <a:gd name="connsiteX3" fmla="*/ 13315 w 13315"/>
              <a:gd name="connsiteY3" fmla="*/ 148 h 13495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455"/>
              <a:gd name="connsiteY0" fmla="*/ 6919 h 13627"/>
              <a:gd name="connsiteX1" fmla="*/ 3279 w 13455"/>
              <a:gd name="connsiteY1" fmla="*/ 135 h 13627"/>
              <a:gd name="connsiteX2" fmla="*/ 10054 w 13455"/>
              <a:gd name="connsiteY2" fmla="*/ 13627 h 13627"/>
              <a:gd name="connsiteX3" fmla="*/ 13455 w 13455"/>
              <a:gd name="connsiteY3" fmla="*/ 280 h 13627"/>
              <a:gd name="connsiteX0" fmla="*/ 0 w 13455"/>
              <a:gd name="connsiteY0" fmla="*/ 7011 h 13719"/>
              <a:gd name="connsiteX1" fmla="*/ 3279 w 13455"/>
              <a:gd name="connsiteY1" fmla="*/ 227 h 13719"/>
              <a:gd name="connsiteX2" fmla="*/ 10054 w 13455"/>
              <a:gd name="connsiteY2" fmla="*/ 13719 h 13719"/>
              <a:gd name="connsiteX3" fmla="*/ 13455 w 13455"/>
              <a:gd name="connsiteY3" fmla="*/ 372 h 13719"/>
              <a:gd name="connsiteX0" fmla="*/ 0 w 13455"/>
              <a:gd name="connsiteY0" fmla="*/ 6786 h 13494"/>
              <a:gd name="connsiteX1" fmla="*/ 3279 w 13455"/>
              <a:gd name="connsiteY1" fmla="*/ 2 h 13494"/>
              <a:gd name="connsiteX2" fmla="*/ 10054 w 13455"/>
              <a:gd name="connsiteY2" fmla="*/ 13494 h 13494"/>
              <a:gd name="connsiteX3" fmla="*/ 13455 w 13455"/>
              <a:gd name="connsiteY3" fmla="*/ 147 h 13494"/>
              <a:gd name="connsiteX0" fmla="*/ 0 w 13455"/>
              <a:gd name="connsiteY0" fmla="*/ 6785 h 13493"/>
              <a:gd name="connsiteX1" fmla="*/ 3279 w 13455"/>
              <a:gd name="connsiteY1" fmla="*/ 1 h 13493"/>
              <a:gd name="connsiteX2" fmla="*/ 10054 w 13455"/>
              <a:gd name="connsiteY2" fmla="*/ 13493 h 13493"/>
              <a:gd name="connsiteX3" fmla="*/ 13455 w 13455"/>
              <a:gd name="connsiteY3" fmla="*/ 146 h 13493"/>
              <a:gd name="connsiteX0" fmla="*/ 0 w 13455"/>
              <a:gd name="connsiteY0" fmla="*/ 7020 h 13909"/>
              <a:gd name="connsiteX1" fmla="*/ 3279 w 13455"/>
              <a:gd name="connsiteY1" fmla="*/ 236 h 13909"/>
              <a:gd name="connsiteX2" fmla="*/ 9867 w 13455"/>
              <a:gd name="connsiteY2" fmla="*/ 13909 h 13909"/>
              <a:gd name="connsiteX3" fmla="*/ 13455 w 13455"/>
              <a:gd name="connsiteY3" fmla="*/ 381 h 13909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6789 h 13316"/>
              <a:gd name="connsiteX1" fmla="*/ 3279 w 13455"/>
              <a:gd name="connsiteY1" fmla="*/ 5 h 13316"/>
              <a:gd name="connsiteX2" fmla="*/ 10147 w 13455"/>
              <a:gd name="connsiteY2" fmla="*/ 13316 h 13316"/>
              <a:gd name="connsiteX3" fmla="*/ 13455 w 13455"/>
              <a:gd name="connsiteY3" fmla="*/ 150 h 13316"/>
              <a:gd name="connsiteX0" fmla="*/ 0 w 13455"/>
              <a:gd name="connsiteY0" fmla="*/ 6785 h 13312"/>
              <a:gd name="connsiteX1" fmla="*/ 3279 w 13455"/>
              <a:gd name="connsiteY1" fmla="*/ 1 h 13312"/>
              <a:gd name="connsiteX2" fmla="*/ 10147 w 13455"/>
              <a:gd name="connsiteY2" fmla="*/ 13312 h 13312"/>
              <a:gd name="connsiteX3" fmla="*/ 13455 w 13455"/>
              <a:gd name="connsiteY3" fmla="*/ 146 h 13312"/>
              <a:gd name="connsiteX0" fmla="*/ 0 w 13595"/>
              <a:gd name="connsiteY0" fmla="*/ 6920 h 13538"/>
              <a:gd name="connsiteX1" fmla="*/ 3419 w 13595"/>
              <a:gd name="connsiteY1" fmla="*/ 227 h 13538"/>
              <a:gd name="connsiteX2" fmla="*/ 10287 w 13595"/>
              <a:gd name="connsiteY2" fmla="*/ 13538 h 13538"/>
              <a:gd name="connsiteX3" fmla="*/ 13595 w 13595"/>
              <a:gd name="connsiteY3" fmla="*/ 372 h 13538"/>
              <a:gd name="connsiteX0" fmla="*/ 0 w 13595"/>
              <a:gd name="connsiteY0" fmla="*/ 6697 h 13315"/>
              <a:gd name="connsiteX1" fmla="*/ 3419 w 13595"/>
              <a:gd name="connsiteY1" fmla="*/ 4 h 13315"/>
              <a:gd name="connsiteX2" fmla="*/ 10287 w 13595"/>
              <a:gd name="connsiteY2" fmla="*/ 13315 h 13315"/>
              <a:gd name="connsiteX3" fmla="*/ 13595 w 13595"/>
              <a:gd name="connsiteY3" fmla="*/ 149 h 13315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4"/>
              <a:gd name="connsiteX1" fmla="*/ 3419 w 13595"/>
              <a:gd name="connsiteY1" fmla="*/ 2 h 13314"/>
              <a:gd name="connsiteX2" fmla="*/ 10287 w 13595"/>
              <a:gd name="connsiteY2" fmla="*/ 13313 h 13314"/>
              <a:gd name="connsiteX3" fmla="*/ 13595 w 13595"/>
              <a:gd name="connsiteY3" fmla="*/ 147 h 13314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705 h 13323"/>
              <a:gd name="connsiteX1" fmla="*/ 3419 w 13595"/>
              <a:gd name="connsiteY1" fmla="*/ 12 h 13323"/>
              <a:gd name="connsiteX2" fmla="*/ 10287 w 13595"/>
              <a:gd name="connsiteY2" fmla="*/ 13323 h 13323"/>
              <a:gd name="connsiteX3" fmla="*/ 13595 w 13595"/>
              <a:gd name="connsiteY3" fmla="*/ 157 h 13323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294 h 16294"/>
              <a:gd name="connsiteX1" fmla="*/ 3186 w 13362"/>
              <a:gd name="connsiteY1" fmla="*/ 1 h 16294"/>
              <a:gd name="connsiteX2" fmla="*/ 10054 w 13362"/>
              <a:gd name="connsiteY2" fmla="*/ 13312 h 16294"/>
              <a:gd name="connsiteX3" fmla="*/ 13362 w 13362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308 h 16308"/>
              <a:gd name="connsiteX1" fmla="*/ 3186 w 13409"/>
              <a:gd name="connsiteY1" fmla="*/ 15 h 16308"/>
              <a:gd name="connsiteX2" fmla="*/ 10054 w 13409"/>
              <a:gd name="connsiteY2" fmla="*/ 13058 h 16308"/>
              <a:gd name="connsiteX3" fmla="*/ 13409 w 13409"/>
              <a:gd name="connsiteY3" fmla="*/ 160 h 16308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7 h 16297"/>
              <a:gd name="connsiteX1" fmla="*/ 3186 w 13409"/>
              <a:gd name="connsiteY1" fmla="*/ 4 h 16297"/>
              <a:gd name="connsiteX2" fmla="*/ 10054 w 13409"/>
              <a:gd name="connsiteY2" fmla="*/ 13047 h 16297"/>
              <a:gd name="connsiteX3" fmla="*/ 13409 w 13409"/>
              <a:gd name="connsiteY3" fmla="*/ 149 h 16297"/>
              <a:gd name="connsiteX0" fmla="*/ 0 w 13409"/>
              <a:gd name="connsiteY0" fmla="*/ 16295 h 16295"/>
              <a:gd name="connsiteX1" fmla="*/ 3186 w 13409"/>
              <a:gd name="connsiteY1" fmla="*/ 2 h 16295"/>
              <a:gd name="connsiteX2" fmla="*/ 10054 w 13409"/>
              <a:gd name="connsiteY2" fmla="*/ 13045 h 16295"/>
              <a:gd name="connsiteX3" fmla="*/ 13409 w 13409"/>
              <a:gd name="connsiteY3" fmla="*/ 147 h 16295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6117"/>
              <a:gd name="connsiteY0" fmla="*/ 15858 h 15858"/>
              <a:gd name="connsiteX1" fmla="*/ 5894 w 16117"/>
              <a:gd name="connsiteY1" fmla="*/ 11 h 15858"/>
              <a:gd name="connsiteX2" fmla="*/ 12762 w 16117"/>
              <a:gd name="connsiteY2" fmla="*/ 13054 h 15858"/>
              <a:gd name="connsiteX3" fmla="*/ 16117 w 16117"/>
              <a:gd name="connsiteY3" fmla="*/ 156 h 15858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3922"/>
              <a:gd name="connsiteY0" fmla="*/ 15434 h 15434"/>
              <a:gd name="connsiteX1" fmla="*/ 4170 w 13922"/>
              <a:gd name="connsiteY1" fmla="*/ 6380 h 15434"/>
              <a:gd name="connsiteX2" fmla="*/ 13922 w 13922"/>
              <a:gd name="connsiteY2" fmla="*/ 0 h 15434"/>
              <a:gd name="connsiteX0" fmla="*/ 0 w 13455"/>
              <a:gd name="connsiteY0" fmla="*/ 13202 h 13202"/>
              <a:gd name="connsiteX1" fmla="*/ 4170 w 13455"/>
              <a:gd name="connsiteY1" fmla="*/ 4148 h 13202"/>
              <a:gd name="connsiteX2" fmla="*/ 13455 w 13455"/>
              <a:gd name="connsiteY2" fmla="*/ 0 h 13202"/>
              <a:gd name="connsiteX0" fmla="*/ 0 w 13455"/>
              <a:gd name="connsiteY0" fmla="*/ 13202 h 13325"/>
              <a:gd name="connsiteX1" fmla="*/ 5337 w 13455"/>
              <a:gd name="connsiteY1" fmla="*/ 12808 h 13325"/>
              <a:gd name="connsiteX2" fmla="*/ 13455 w 13455"/>
              <a:gd name="connsiteY2" fmla="*/ 0 h 13325"/>
              <a:gd name="connsiteX0" fmla="*/ 0 w 13455"/>
              <a:gd name="connsiteY0" fmla="*/ 13202 h 13910"/>
              <a:gd name="connsiteX1" fmla="*/ 5337 w 13455"/>
              <a:gd name="connsiteY1" fmla="*/ 12808 h 13910"/>
              <a:gd name="connsiteX2" fmla="*/ 13455 w 13455"/>
              <a:gd name="connsiteY2" fmla="*/ 0 h 13910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793 w 13455"/>
              <a:gd name="connsiteY1" fmla="*/ 8969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548"/>
              <a:gd name="connsiteY0" fmla="*/ 13023 h 13023"/>
              <a:gd name="connsiteX1" fmla="*/ 13548 w 13548"/>
              <a:gd name="connsiteY1" fmla="*/ 0 h 13023"/>
              <a:gd name="connsiteX0" fmla="*/ 0 w 13548"/>
              <a:gd name="connsiteY0" fmla="*/ 13023 h 13023"/>
              <a:gd name="connsiteX1" fmla="*/ 13548 w 13548"/>
              <a:gd name="connsiteY1" fmla="*/ 0 h 1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48" h="13023">
                <a:moveTo>
                  <a:pt x="0" y="13023"/>
                </a:moveTo>
                <a:cubicBezTo>
                  <a:pt x="5188" y="12997"/>
                  <a:pt x="10837" y="6097"/>
                  <a:pt x="13548" y="0"/>
                </a:cubicBezTo>
              </a:path>
            </a:pathLst>
          </a:custGeom>
          <a:noFill/>
          <a:ln w="28575" cap="flat" cmpd="sng">
            <a:solidFill>
              <a:srgbClr val="00CC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2743200" y="4345110"/>
            <a:ext cx="3657600" cy="1827090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2069 w 10000"/>
              <a:gd name="connsiteY2" fmla="*/ 4664 h 10000"/>
              <a:gd name="connsiteX3" fmla="*/ 3190 w 10000"/>
              <a:gd name="connsiteY3" fmla="*/ 635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3190 w 10000"/>
              <a:gd name="connsiteY2" fmla="*/ 6359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1399 w 52035"/>
              <a:gd name="connsiteY0" fmla="*/ 0 h 13014"/>
              <a:gd name="connsiteX1" fmla="*/ 4589 w 52035"/>
              <a:gd name="connsiteY1" fmla="*/ 6359 h 13014"/>
              <a:gd name="connsiteX2" fmla="*/ 52035 w 52035"/>
              <a:gd name="connsiteY2" fmla="*/ 13014 h 13014"/>
              <a:gd name="connsiteX0" fmla="*/ 0 w 50636"/>
              <a:gd name="connsiteY0" fmla="*/ 0 h 13014"/>
              <a:gd name="connsiteX1" fmla="*/ 29101 w 50636"/>
              <a:gd name="connsiteY1" fmla="*/ 1724 h 13014"/>
              <a:gd name="connsiteX2" fmla="*/ 3190 w 50636"/>
              <a:gd name="connsiteY2" fmla="*/ 6359 h 13014"/>
              <a:gd name="connsiteX3" fmla="*/ 50636 w 50636"/>
              <a:gd name="connsiteY3" fmla="*/ 13014 h 13014"/>
              <a:gd name="connsiteX0" fmla="*/ 0 w 56948"/>
              <a:gd name="connsiteY0" fmla="*/ 9306 h 11361"/>
              <a:gd name="connsiteX1" fmla="*/ 35413 w 56948"/>
              <a:gd name="connsiteY1" fmla="*/ 71 h 11361"/>
              <a:gd name="connsiteX2" fmla="*/ 9502 w 56948"/>
              <a:gd name="connsiteY2" fmla="*/ 4706 h 11361"/>
              <a:gd name="connsiteX3" fmla="*/ 56948 w 56948"/>
              <a:gd name="connsiteY3" fmla="*/ 11361 h 11361"/>
              <a:gd name="connsiteX0" fmla="*/ 0 w 56948"/>
              <a:gd name="connsiteY0" fmla="*/ 9244 h 11299"/>
              <a:gd name="connsiteX1" fmla="*/ 35413 w 56948"/>
              <a:gd name="connsiteY1" fmla="*/ 9 h 11299"/>
              <a:gd name="connsiteX2" fmla="*/ 56948 w 56948"/>
              <a:gd name="connsiteY2" fmla="*/ 11299 h 11299"/>
              <a:gd name="connsiteX0" fmla="*/ 0 w 71151"/>
              <a:gd name="connsiteY0" fmla="*/ 14173 h 14216"/>
              <a:gd name="connsiteX1" fmla="*/ 49616 w 71151"/>
              <a:gd name="connsiteY1" fmla="*/ 6 h 14216"/>
              <a:gd name="connsiteX2" fmla="*/ 71151 w 71151"/>
              <a:gd name="connsiteY2" fmla="*/ 11296 h 14216"/>
              <a:gd name="connsiteX0" fmla="*/ 0 w 71151"/>
              <a:gd name="connsiteY0" fmla="*/ 14173 h 14177"/>
              <a:gd name="connsiteX1" fmla="*/ 49616 w 71151"/>
              <a:gd name="connsiteY1" fmla="*/ 6 h 14177"/>
              <a:gd name="connsiteX2" fmla="*/ 71151 w 71151"/>
              <a:gd name="connsiteY2" fmla="*/ 11296 h 14177"/>
              <a:gd name="connsiteX0" fmla="*/ 0 w 71151"/>
              <a:gd name="connsiteY0" fmla="*/ 3726 h 3746"/>
              <a:gd name="connsiteX1" fmla="*/ 57506 w 71151"/>
              <a:gd name="connsiteY1" fmla="*/ 1477 h 3746"/>
              <a:gd name="connsiteX2" fmla="*/ 71151 w 71151"/>
              <a:gd name="connsiteY2" fmla="*/ 849 h 3746"/>
              <a:gd name="connsiteX0" fmla="*/ 0 w 10111"/>
              <a:gd name="connsiteY0" fmla="*/ 12872 h 12911"/>
              <a:gd name="connsiteX1" fmla="*/ 8193 w 10111"/>
              <a:gd name="connsiteY1" fmla="*/ 3942 h 12911"/>
              <a:gd name="connsiteX2" fmla="*/ 10111 w 10111"/>
              <a:gd name="connsiteY2" fmla="*/ 2265 h 12911"/>
              <a:gd name="connsiteX0" fmla="*/ 0 w 10111"/>
              <a:gd name="connsiteY0" fmla="*/ 12202 h 12280"/>
              <a:gd name="connsiteX1" fmla="*/ 8359 w 10111"/>
              <a:gd name="connsiteY1" fmla="*/ 8757 h 12280"/>
              <a:gd name="connsiteX2" fmla="*/ 10111 w 10111"/>
              <a:gd name="connsiteY2" fmla="*/ 1595 h 12280"/>
              <a:gd name="connsiteX0" fmla="*/ 0 w 10111"/>
              <a:gd name="connsiteY0" fmla="*/ 12779 h 12857"/>
              <a:gd name="connsiteX1" fmla="*/ 8359 w 10111"/>
              <a:gd name="connsiteY1" fmla="*/ 9334 h 12857"/>
              <a:gd name="connsiteX2" fmla="*/ 10111 w 10111"/>
              <a:gd name="connsiteY2" fmla="*/ 2172 h 12857"/>
              <a:gd name="connsiteX0" fmla="*/ 0 w 10111"/>
              <a:gd name="connsiteY0" fmla="*/ 12779 h 13242"/>
              <a:gd name="connsiteX1" fmla="*/ 8359 w 10111"/>
              <a:gd name="connsiteY1" fmla="*/ 9334 h 13242"/>
              <a:gd name="connsiteX2" fmla="*/ 10111 w 10111"/>
              <a:gd name="connsiteY2" fmla="*/ 2172 h 13242"/>
              <a:gd name="connsiteX0" fmla="*/ 0 w 10111"/>
              <a:gd name="connsiteY0" fmla="*/ 12397 h 12522"/>
              <a:gd name="connsiteX1" fmla="*/ 8359 w 10111"/>
              <a:gd name="connsiteY1" fmla="*/ 8952 h 12522"/>
              <a:gd name="connsiteX2" fmla="*/ 10111 w 10111"/>
              <a:gd name="connsiteY2" fmla="*/ 1790 h 12522"/>
              <a:gd name="connsiteX0" fmla="*/ 0 w 12939"/>
              <a:gd name="connsiteY0" fmla="*/ 59403 h 61686"/>
              <a:gd name="connsiteX1" fmla="*/ 8359 w 12939"/>
              <a:gd name="connsiteY1" fmla="*/ 55958 h 61686"/>
              <a:gd name="connsiteX2" fmla="*/ 12939 w 12939"/>
              <a:gd name="connsiteY2" fmla="*/ 525 h 61686"/>
              <a:gd name="connsiteX0" fmla="*/ 0 w 12939"/>
              <a:gd name="connsiteY0" fmla="*/ 58878 h 61161"/>
              <a:gd name="connsiteX1" fmla="*/ 8359 w 12939"/>
              <a:gd name="connsiteY1" fmla="*/ 55433 h 61161"/>
              <a:gd name="connsiteX2" fmla="*/ 12939 w 12939"/>
              <a:gd name="connsiteY2" fmla="*/ 0 h 61161"/>
              <a:gd name="connsiteX0" fmla="*/ 0 w 13771"/>
              <a:gd name="connsiteY0" fmla="*/ 60341 h 62723"/>
              <a:gd name="connsiteX1" fmla="*/ 8359 w 13771"/>
              <a:gd name="connsiteY1" fmla="*/ 56896 h 62723"/>
              <a:gd name="connsiteX2" fmla="*/ 13771 w 13771"/>
              <a:gd name="connsiteY2" fmla="*/ 0 h 62723"/>
              <a:gd name="connsiteX0" fmla="*/ 0 w 13882"/>
              <a:gd name="connsiteY0" fmla="*/ 60707 h 63114"/>
              <a:gd name="connsiteX1" fmla="*/ 8359 w 13882"/>
              <a:gd name="connsiteY1" fmla="*/ 57262 h 63114"/>
              <a:gd name="connsiteX2" fmla="*/ 13882 w 13882"/>
              <a:gd name="connsiteY2" fmla="*/ 0 h 63114"/>
              <a:gd name="connsiteX0" fmla="*/ 0 w 13882"/>
              <a:gd name="connsiteY0" fmla="*/ 60707 h 60814"/>
              <a:gd name="connsiteX1" fmla="*/ 9024 w 13882"/>
              <a:gd name="connsiteY1" fmla="*/ 48120 h 60814"/>
              <a:gd name="connsiteX2" fmla="*/ 13882 w 13882"/>
              <a:gd name="connsiteY2" fmla="*/ 0 h 60814"/>
              <a:gd name="connsiteX0" fmla="*/ 0 w 13882"/>
              <a:gd name="connsiteY0" fmla="*/ 60707 h 60775"/>
              <a:gd name="connsiteX1" fmla="*/ 9024 w 13882"/>
              <a:gd name="connsiteY1" fmla="*/ 48120 h 60775"/>
              <a:gd name="connsiteX2" fmla="*/ 13882 w 13882"/>
              <a:gd name="connsiteY2" fmla="*/ 0 h 60775"/>
              <a:gd name="connsiteX0" fmla="*/ 0 w 13882"/>
              <a:gd name="connsiteY0" fmla="*/ 60707 h 60752"/>
              <a:gd name="connsiteX1" fmla="*/ 9024 w 13882"/>
              <a:gd name="connsiteY1" fmla="*/ 48120 h 60752"/>
              <a:gd name="connsiteX2" fmla="*/ 13882 w 13882"/>
              <a:gd name="connsiteY2" fmla="*/ 0 h 60752"/>
              <a:gd name="connsiteX0" fmla="*/ 0 w 13882"/>
              <a:gd name="connsiteY0" fmla="*/ 60707 h 60815"/>
              <a:gd name="connsiteX1" fmla="*/ 11277 w 13882"/>
              <a:gd name="connsiteY1" fmla="*/ 53897 h 60815"/>
              <a:gd name="connsiteX2" fmla="*/ 13882 w 13882"/>
              <a:gd name="connsiteY2" fmla="*/ 0 h 60815"/>
              <a:gd name="connsiteX0" fmla="*/ 0 w 13882"/>
              <a:gd name="connsiteY0" fmla="*/ 60707 h 60789"/>
              <a:gd name="connsiteX1" fmla="*/ 11277 w 13882"/>
              <a:gd name="connsiteY1" fmla="*/ 53897 h 60789"/>
              <a:gd name="connsiteX2" fmla="*/ 13882 w 13882"/>
              <a:gd name="connsiteY2" fmla="*/ 0 h 60789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3882 w 13882"/>
              <a:gd name="connsiteY2" fmla="*/ 0 h 60834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2504 w 13882"/>
              <a:gd name="connsiteY2" fmla="*/ 40876 h 60834"/>
              <a:gd name="connsiteX3" fmla="*/ 13882 w 13882"/>
              <a:gd name="connsiteY3" fmla="*/ 0 h 60834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707"/>
              <a:gd name="connsiteX1" fmla="*/ 8749 w 13882"/>
              <a:gd name="connsiteY1" fmla="*/ 56955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13882"/>
              <a:gd name="connsiteY0" fmla="*/ 60707 h 60707"/>
              <a:gd name="connsiteX1" fmla="*/ 9189 w 13882"/>
              <a:gd name="connsiteY1" fmla="*/ 55936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1174 w 4723"/>
              <a:gd name="connsiteY0" fmla="*/ 122993 h 122993"/>
              <a:gd name="connsiteX1" fmla="*/ 30 w 4723"/>
              <a:gd name="connsiteY1" fmla="*/ 55936 h 122993"/>
              <a:gd name="connsiteX2" fmla="*/ 3950 w 4723"/>
              <a:gd name="connsiteY2" fmla="*/ 40876 h 122993"/>
              <a:gd name="connsiteX3" fmla="*/ 4723 w 4723"/>
              <a:gd name="connsiteY3" fmla="*/ 0 h 122993"/>
              <a:gd name="connsiteX0" fmla="*/ 2598 w 10112"/>
              <a:gd name="connsiteY0" fmla="*/ 10000 h 10000"/>
              <a:gd name="connsiteX1" fmla="*/ 176 w 10112"/>
              <a:gd name="connsiteY1" fmla="*/ 4548 h 10000"/>
              <a:gd name="connsiteX2" fmla="*/ 8475 w 10112"/>
              <a:gd name="connsiteY2" fmla="*/ 3323 h 10000"/>
              <a:gd name="connsiteX3" fmla="*/ 10112 w 10112"/>
              <a:gd name="connsiteY3" fmla="*/ 0 h 10000"/>
              <a:gd name="connsiteX0" fmla="*/ 0 w 16125"/>
              <a:gd name="connsiteY0" fmla="*/ 9945 h 9945"/>
              <a:gd name="connsiteX1" fmla="*/ 6189 w 16125"/>
              <a:gd name="connsiteY1" fmla="*/ 4548 h 9945"/>
              <a:gd name="connsiteX2" fmla="*/ 14488 w 16125"/>
              <a:gd name="connsiteY2" fmla="*/ 3323 h 9945"/>
              <a:gd name="connsiteX3" fmla="*/ 16125 w 16125"/>
              <a:gd name="connsiteY3" fmla="*/ 0 h 9945"/>
              <a:gd name="connsiteX0" fmla="*/ 0 w 10000"/>
              <a:gd name="connsiteY0" fmla="*/ 10000 h 10000"/>
              <a:gd name="connsiteX1" fmla="*/ 8985 w 10000"/>
              <a:gd name="connsiteY1" fmla="*/ 3341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25768"/>
              <a:gd name="connsiteY0" fmla="*/ 6064 h 6064"/>
              <a:gd name="connsiteX1" fmla="*/ 5088 w 25768"/>
              <a:gd name="connsiteY1" fmla="*/ 1607 h 6064"/>
              <a:gd name="connsiteX2" fmla="*/ 25768 w 25768"/>
              <a:gd name="connsiteY2" fmla="*/ 0 h 6064"/>
              <a:gd name="connsiteX0" fmla="*/ 0 w 10000"/>
              <a:gd name="connsiteY0" fmla="*/ 10000 h 10000"/>
              <a:gd name="connsiteX1" fmla="*/ 7900 w 10000"/>
              <a:gd name="connsiteY1" fmla="*/ 5010 h 10000"/>
              <a:gd name="connsiteX2" fmla="*/ 10000 w 10000"/>
              <a:gd name="connsiteY2" fmla="*/ 0 h 10000"/>
              <a:gd name="connsiteX0" fmla="*/ 0 w 4102"/>
              <a:gd name="connsiteY0" fmla="*/ 594 h 5364"/>
              <a:gd name="connsiteX1" fmla="*/ 2002 w 4102"/>
              <a:gd name="connsiteY1" fmla="*/ 5363 h 5364"/>
              <a:gd name="connsiteX2" fmla="*/ 4102 w 4102"/>
              <a:gd name="connsiteY2" fmla="*/ 353 h 5364"/>
              <a:gd name="connsiteX0" fmla="*/ 0 w 10000"/>
              <a:gd name="connsiteY0" fmla="*/ 449 h 9348"/>
              <a:gd name="connsiteX1" fmla="*/ 4881 w 10000"/>
              <a:gd name="connsiteY1" fmla="*/ 9340 h 9348"/>
              <a:gd name="connsiteX2" fmla="*/ 10000 w 10000"/>
              <a:gd name="connsiteY2" fmla="*/ 0 h 9348"/>
              <a:gd name="connsiteX0" fmla="*/ 0 w 14455"/>
              <a:gd name="connsiteY0" fmla="*/ 389 h 10000"/>
              <a:gd name="connsiteX1" fmla="*/ 9336 w 14455"/>
              <a:gd name="connsiteY1" fmla="*/ 9991 h 10000"/>
              <a:gd name="connsiteX2" fmla="*/ 14455 w 14455"/>
              <a:gd name="connsiteY2" fmla="*/ 0 h 10000"/>
              <a:gd name="connsiteX0" fmla="*/ 0 w 14455"/>
              <a:gd name="connsiteY0" fmla="*/ 389 h 9995"/>
              <a:gd name="connsiteX1" fmla="*/ 9336 w 14455"/>
              <a:gd name="connsiteY1" fmla="*/ 9991 h 9995"/>
              <a:gd name="connsiteX2" fmla="*/ 14455 w 14455"/>
              <a:gd name="connsiteY2" fmla="*/ 0 h 9995"/>
              <a:gd name="connsiteX0" fmla="*/ 0 w 10093"/>
              <a:gd name="connsiteY0" fmla="*/ 0 h 10064"/>
              <a:gd name="connsiteX1" fmla="*/ 6552 w 10093"/>
              <a:gd name="connsiteY1" fmla="*/ 10060 h 10064"/>
              <a:gd name="connsiteX2" fmla="*/ 10093 w 10093"/>
              <a:gd name="connsiteY2" fmla="*/ 64 h 10064"/>
              <a:gd name="connsiteX0" fmla="*/ 0 w 10093"/>
              <a:gd name="connsiteY0" fmla="*/ 0 h 13414"/>
              <a:gd name="connsiteX1" fmla="*/ 6692 w 10093"/>
              <a:gd name="connsiteY1" fmla="*/ 13411 h 13414"/>
              <a:gd name="connsiteX2" fmla="*/ 10093 w 10093"/>
              <a:gd name="connsiteY2" fmla="*/ 64 h 13414"/>
              <a:gd name="connsiteX0" fmla="*/ 0 w 13315"/>
              <a:gd name="connsiteY0" fmla="*/ 6548 h 13353"/>
              <a:gd name="connsiteX1" fmla="*/ 9914 w 13315"/>
              <a:gd name="connsiteY1" fmla="*/ 13347 h 13353"/>
              <a:gd name="connsiteX2" fmla="*/ 13315 w 13315"/>
              <a:gd name="connsiteY2" fmla="*/ 0 h 13353"/>
              <a:gd name="connsiteX0" fmla="*/ 0 w 13315"/>
              <a:gd name="connsiteY0" fmla="*/ 6548 h 13349"/>
              <a:gd name="connsiteX1" fmla="*/ 9914 w 13315"/>
              <a:gd name="connsiteY1" fmla="*/ 13347 h 13349"/>
              <a:gd name="connsiteX2" fmla="*/ 13315 w 13315"/>
              <a:gd name="connsiteY2" fmla="*/ 0 h 13349"/>
              <a:gd name="connsiteX0" fmla="*/ 0 w 13315"/>
              <a:gd name="connsiteY0" fmla="*/ 6548 h 13425"/>
              <a:gd name="connsiteX1" fmla="*/ 4446 w 13315"/>
              <a:gd name="connsiteY1" fmla="*/ 5561 h 13425"/>
              <a:gd name="connsiteX2" fmla="*/ 9914 w 13315"/>
              <a:gd name="connsiteY2" fmla="*/ 13347 h 13425"/>
              <a:gd name="connsiteX3" fmla="*/ 13315 w 13315"/>
              <a:gd name="connsiteY3" fmla="*/ 0 h 13425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3 h 13538"/>
              <a:gd name="connsiteX1" fmla="*/ 4820 w 13315"/>
              <a:gd name="connsiteY1" fmla="*/ 0 h 13538"/>
              <a:gd name="connsiteX2" fmla="*/ 9914 w 13315"/>
              <a:gd name="connsiteY2" fmla="*/ 13492 h 13538"/>
              <a:gd name="connsiteX3" fmla="*/ 13315 w 13315"/>
              <a:gd name="connsiteY3" fmla="*/ 145 h 13538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6 h 13538"/>
              <a:gd name="connsiteX1" fmla="*/ 4820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538"/>
              <a:gd name="connsiteX1" fmla="*/ 3139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498"/>
              <a:gd name="connsiteX1" fmla="*/ 3139 w 13315"/>
              <a:gd name="connsiteY1" fmla="*/ 3 h 13498"/>
              <a:gd name="connsiteX2" fmla="*/ 9914 w 13315"/>
              <a:gd name="connsiteY2" fmla="*/ 13495 h 13498"/>
              <a:gd name="connsiteX3" fmla="*/ 13315 w 13315"/>
              <a:gd name="connsiteY3" fmla="*/ 148 h 13498"/>
              <a:gd name="connsiteX0" fmla="*/ 0 w 13315"/>
              <a:gd name="connsiteY0" fmla="*/ 6696 h 13495"/>
              <a:gd name="connsiteX1" fmla="*/ 3139 w 13315"/>
              <a:gd name="connsiteY1" fmla="*/ 3 h 13495"/>
              <a:gd name="connsiteX2" fmla="*/ 9914 w 13315"/>
              <a:gd name="connsiteY2" fmla="*/ 13495 h 13495"/>
              <a:gd name="connsiteX3" fmla="*/ 13315 w 13315"/>
              <a:gd name="connsiteY3" fmla="*/ 148 h 13495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455"/>
              <a:gd name="connsiteY0" fmla="*/ 6919 h 13627"/>
              <a:gd name="connsiteX1" fmla="*/ 3279 w 13455"/>
              <a:gd name="connsiteY1" fmla="*/ 135 h 13627"/>
              <a:gd name="connsiteX2" fmla="*/ 10054 w 13455"/>
              <a:gd name="connsiteY2" fmla="*/ 13627 h 13627"/>
              <a:gd name="connsiteX3" fmla="*/ 13455 w 13455"/>
              <a:gd name="connsiteY3" fmla="*/ 280 h 13627"/>
              <a:gd name="connsiteX0" fmla="*/ 0 w 13455"/>
              <a:gd name="connsiteY0" fmla="*/ 7011 h 13719"/>
              <a:gd name="connsiteX1" fmla="*/ 3279 w 13455"/>
              <a:gd name="connsiteY1" fmla="*/ 227 h 13719"/>
              <a:gd name="connsiteX2" fmla="*/ 10054 w 13455"/>
              <a:gd name="connsiteY2" fmla="*/ 13719 h 13719"/>
              <a:gd name="connsiteX3" fmla="*/ 13455 w 13455"/>
              <a:gd name="connsiteY3" fmla="*/ 372 h 13719"/>
              <a:gd name="connsiteX0" fmla="*/ 0 w 13455"/>
              <a:gd name="connsiteY0" fmla="*/ 6786 h 13494"/>
              <a:gd name="connsiteX1" fmla="*/ 3279 w 13455"/>
              <a:gd name="connsiteY1" fmla="*/ 2 h 13494"/>
              <a:gd name="connsiteX2" fmla="*/ 10054 w 13455"/>
              <a:gd name="connsiteY2" fmla="*/ 13494 h 13494"/>
              <a:gd name="connsiteX3" fmla="*/ 13455 w 13455"/>
              <a:gd name="connsiteY3" fmla="*/ 147 h 13494"/>
              <a:gd name="connsiteX0" fmla="*/ 0 w 13455"/>
              <a:gd name="connsiteY0" fmla="*/ 6785 h 13493"/>
              <a:gd name="connsiteX1" fmla="*/ 3279 w 13455"/>
              <a:gd name="connsiteY1" fmla="*/ 1 h 13493"/>
              <a:gd name="connsiteX2" fmla="*/ 10054 w 13455"/>
              <a:gd name="connsiteY2" fmla="*/ 13493 h 13493"/>
              <a:gd name="connsiteX3" fmla="*/ 13455 w 13455"/>
              <a:gd name="connsiteY3" fmla="*/ 146 h 13493"/>
              <a:gd name="connsiteX0" fmla="*/ 0 w 13455"/>
              <a:gd name="connsiteY0" fmla="*/ 7020 h 13909"/>
              <a:gd name="connsiteX1" fmla="*/ 3279 w 13455"/>
              <a:gd name="connsiteY1" fmla="*/ 236 h 13909"/>
              <a:gd name="connsiteX2" fmla="*/ 9867 w 13455"/>
              <a:gd name="connsiteY2" fmla="*/ 13909 h 13909"/>
              <a:gd name="connsiteX3" fmla="*/ 13455 w 13455"/>
              <a:gd name="connsiteY3" fmla="*/ 381 h 13909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6789 h 13316"/>
              <a:gd name="connsiteX1" fmla="*/ 3279 w 13455"/>
              <a:gd name="connsiteY1" fmla="*/ 5 h 13316"/>
              <a:gd name="connsiteX2" fmla="*/ 10147 w 13455"/>
              <a:gd name="connsiteY2" fmla="*/ 13316 h 13316"/>
              <a:gd name="connsiteX3" fmla="*/ 13455 w 13455"/>
              <a:gd name="connsiteY3" fmla="*/ 150 h 13316"/>
              <a:gd name="connsiteX0" fmla="*/ 0 w 13455"/>
              <a:gd name="connsiteY0" fmla="*/ 6785 h 13312"/>
              <a:gd name="connsiteX1" fmla="*/ 3279 w 13455"/>
              <a:gd name="connsiteY1" fmla="*/ 1 h 13312"/>
              <a:gd name="connsiteX2" fmla="*/ 10147 w 13455"/>
              <a:gd name="connsiteY2" fmla="*/ 13312 h 13312"/>
              <a:gd name="connsiteX3" fmla="*/ 13455 w 13455"/>
              <a:gd name="connsiteY3" fmla="*/ 146 h 13312"/>
              <a:gd name="connsiteX0" fmla="*/ 0 w 13595"/>
              <a:gd name="connsiteY0" fmla="*/ 6920 h 13538"/>
              <a:gd name="connsiteX1" fmla="*/ 3419 w 13595"/>
              <a:gd name="connsiteY1" fmla="*/ 227 h 13538"/>
              <a:gd name="connsiteX2" fmla="*/ 10287 w 13595"/>
              <a:gd name="connsiteY2" fmla="*/ 13538 h 13538"/>
              <a:gd name="connsiteX3" fmla="*/ 13595 w 13595"/>
              <a:gd name="connsiteY3" fmla="*/ 372 h 13538"/>
              <a:gd name="connsiteX0" fmla="*/ 0 w 13595"/>
              <a:gd name="connsiteY0" fmla="*/ 6697 h 13315"/>
              <a:gd name="connsiteX1" fmla="*/ 3419 w 13595"/>
              <a:gd name="connsiteY1" fmla="*/ 4 h 13315"/>
              <a:gd name="connsiteX2" fmla="*/ 10287 w 13595"/>
              <a:gd name="connsiteY2" fmla="*/ 13315 h 13315"/>
              <a:gd name="connsiteX3" fmla="*/ 13595 w 13595"/>
              <a:gd name="connsiteY3" fmla="*/ 149 h 13315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4"/>
              <a:gd name="connsiteX1" fmla="*/ 3419 w 13595"/>
              <a:gd name="connsiteY1" fmla="*/ 2 h 13314"/>
              <a:gd name="connsiteX2" fmla="*/ 10287 w 13595"/>
              <a:gd name="connsiteY2" fmla="*/ 13313 h 13314"/>
              <a:gd name="connsiteX3" fmla="*/ 13595 w 13595"/>
              <a:gd name="connsiteY3" fmla="*/ 147 h 13314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705 h 13323"/>
              <a:gd name="connsiteX1" fmla="*/ 3419 w 13595"/>
              <a:gd name="connsiteY1" fmla="*/ 12 h 13323"/>
              <a:gd name="connsiteX2" fmla="*/ 10287 w 13595"/>
              <a:gd name="connsiteY2" fmla="*/ 13323 h 13323"/>
              <a:gd name="connsiteX3" fmla="*/ 13595 w 13595"/>
              <a:gd name="connsiteY3" fmla="*/ 157 h 13323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294 h 16294"/>
              <a:gd name="connsiteX1" fmla="*/ 3186 w 13362"/>
              <a:gd name="connsiteY1" fmla="*/ 1 h 16294"/>
              <a:gd name="connsiteX2" fmla="*/ 10054 w 13362"/>
              <a:gd name="connsiteY2" fmla="*/ 13312 h 16294"/>
              <a:gd name="connsiteX3" fmla="*/ 13362 w 13362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308 h 16308"/>
              <a:gd name="connsiteX1" fmla="*/ 3186 w 13409"/>
              <a:gd name="connsiteY1" fmla="*/ 15 h 16308"/>
              <a:gd name="connsiteX2" fmla="*/ 10054 w 13409"/>
              <a:gd name="connsiteY2" fmla="*/ 13058 h 16308"/>
              <a:gd name="connsiteX3" fmla="*/ 13409 w 13409"/>
              <a:gd name="connsiteY3" fmla="*/ 160 h 16308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7 h 16297"/>
              <a:gd name="connsiteX1" fmla="*/ 3186 w 13409"/>
              <a:gd name="connsiteY1" fmla="*/ 4 h 16297"/>
              <a:gd name="connsiteX2" fmla="*/ 10054 w 13409"/>
              <a:gd name="connsiteY2" fmla="*/ 13047 h 16297"/>
              <a:gd name="connsiteX3" fmla="*/ 13409 w 13409"/>
              <a:gd name="connsiteY3" fmla="*/ 149 h 16297"/>
              <a:gd name="connsiteX0" fmla="*/ 0 w 13409"/>
              <a:gd name="connsiteY0" fmla="*/ 16295 h 16295"/>
              <a:gd name="connsiteX1" fmla="*/ 3186 w 13409"/>
              <a:gd name="connsiteY1" fmla="*/ 2 h 16295"/>
              <a:gd name="connsiteX2" fmla="*/ 10054 w 13409"/>
              <a:gd name="connsiteY2" fmla="*/ 13045 h 16295"/>
              <a:gd name="connsiteX3" fmla="*/ 13409 w 13409"/>
              <a:gd name="connsiteY3" fmla="*/ 147 h 16295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6117"/>
              <a:gd name="connsiteY0" fmla="*/ 15858 h 15858"/>
              <a:gd name="connsiteX1" fmla="*/ 5894 w 16117"/>
              <a:gd name="connsiteY1" fmla="*/ 11 h 15858"/>
              <a:gd name="connsiteX2" fmla="*/ 12762 w 16117"/>
              <a:gd name="connsiteY2" fmla="*/ 13054 h 15858"/>
              <a:gd name="connsiteX3" fmla="*/ 16117 w 16117"/>
              <a:gd name="connsiteY3" fmla="*/ 156 h 15858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3922"/>
              <a:gd name="connsiteY0" fmla="*/ 15434 h 15434"/>
              <a:gd name="connsiteX1" fmla="*/ 4170 w 13922"/>
              <a:gd name="connsiteY1" fmla="*/ 6380 h 15434"/>
              <a:gd name="connsiteX2" fmla="*/ 13922 w 13922"/>
              <a:gd name="connsiteY2" fmla="*/ 0 h 15434"/>
              <a:gd name="connsiteX0" fmla="*/ 0 w 13455"/>
              <a:gd name="connsiteY0" fmla="*/ 13202 h 13202"/>
              <a:gd name="connsiteX1" fmla="*/ 4170 w 13455"/>
              <a:gd name="connsiteY1" fmla="*/ 4148 h 13202"/>
              <a:gd name="connsiteX2" fmla="*/ 13455 w 13455"/>
              <a:gd name="connsiteY2" fmla="*/ 0 h 13202"/>
              <a:gd name="connsiteX0" fmla="*/ 0 w 13455"/>
              <a:gd name="connsiteY0" fmla="*/ 13202 h 13325"/>
              <a:gd name="connsiteX1" fmla="*/ 5337 w 13455"/>
              <a:gd name="connsiteY1" fmla="*/ 12808 h 13325"/>
              <a:gd name="connsiteX2" fmla="*/ 13455 w 13455"/>
              <a:gd name="connsiteY2" fmla="*/ 0 h 13325"/>
              <a:gd name="connsiteX0" fmla="*/ 0 w 13455"/>
              <a:gd name="connsiteY0" fmla="*/ 13202 h 13910"/>
              <a:gd name="connsiteX1" fmla="*/ 5337 w 13455"/>
              <a:gd name="connsiteY1" fmla="*/ 12808 h 13910"/>
              <a:gd name="connsiteX2" fmla="*/ 13455 w 13455"/>
              <a:gd name="connsiteY2" fmla="*/ 0 h 13910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793 w 13455"/>
              <a:gd name="connsiteY1" fmla="*/ 8969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548"/>
              <a:gd name="connsiteY0" fmla="*/ 13023 h 13023"/>
              <a:gd name="connsiteX1" fmla="*/ 13548 w 13548"/>
              <a:gd name="connsiteY1" fmla="*/ 0 h 13023"/>
              <a:gd name="connsiteX0" fmla="*/ 0 w 13548"/>
              <a:gd name="connsiteY0" fmla="*/ 13023 h 13023"/>
              <a:gd name="connsiteX1" fmla="*/ 13548 w 13548"/>
              <a:gd name="connsiteY1" fmla="*/ 0 h 1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48" h="13023">
                <a:moveTo>
                  <a:pt x="0" y="13023"/>
                </a:moveTo>
                <a:cubicBezTo>
                  <a:pt x="5188" y="12997"/>
                  <a:pt x="10837" y="6097"/>
                  <a:pt x="13548" y="0"/>
                </a:cubicBezTo>
              </a:path>
            </a:pathLst>
          </a:custGeom>
          <a:noFill/>
          <a:ln w="28575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53"/>
          <p:cNvSpPr>
            <a:spLocks/>
          </p:cNvSpPr>
          <p:nvPr/>
        </p:nvSpPr>
        <p:spPr bwMode="auto">
          <a:xfrm flipH="1">
            <a:off x="2743200" y="4345110"/>
            <a:ext cx="3657600" cy="1827090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2069 w 10000"/>
              <a:gd name="connsiteY2" fmla="*/ 4664 h 10000"/>
              <a:gd name="connsiteX3" fmla="*/ 3190 w 10000"/>
              <a:gd name="connsiteY3" fmla="*/ 635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3190 w 10000"/>
              <a:gd name="connsiteY2" fmla="*/ 6359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1399 w 52035"/>
              <a:gd name="connsiteY0" fmla="*/ 0 h 13014"/>
              <a:gd name="connsiteX1" fmla="*/ 4589 w 52035"/>
              <a:gd name="connsiteY1" fmla="*/ 6359 h 13014"/>
              <a:gd name="connsiteX2" fmla="*/ 52035 w 52035"/>
              <a:gd name="connsiteY2" fmla="*/ 13014 h 13014"/>
              <a:gd name="connsiteX0" fmla="*/ 0 w 50636"/>
              <a:gd name="connsiteY0" fmla="*/ 0 h 13014"/>
              <a:gd name="connsiteX1" fmla="*/ 29101 w 50636"/>
              <a:gd name="connsiteY1" fmla="*/ 1724 h 13014"/>
              <a:gd name="connsiteX2" fmla="*/ 3190 w 50636"/>
              <a:gd name="connsiteY2" fmla="*/ 6359 h 13014"/>
              <a:gd name="connsiteX3" fmla="*/ 50636 w 50636"/>
              <a:gd name="connsiteY3" fmla="*/ 13014 h 13014"/>
              <a:gd name="connsiteX0" fmla="*/ 0 w 56948"/>
              <a:gd name="connsiteY0" fmla="*/ 9306 h 11361"/>
              <a:gd name="connsiteX1" fmla="*/ 35413 w 56948"/>
              <a:gd name="connsiteY1" fmla="*/ 71 h 11361"/>
              <a:gd name="connsiteX2" fmla="*/ 9502 w 56948"/>
              <a:gd name="connsiteY2" fmla="*/ 4706 h 11361"/>
              <a:gd name="connsiteX3" fmla="*/ 56948 w 56948"/>
              <a:gd name="connsiteY3" fmla="*/ 11361 h 11361"/>
              <a:gd name="connsiteX0" fmla="*/ 0 w 56948"/>
              <a:gd name="connsiteY0" fmla="*/ 9244 h 11299"/>
              <a:gd name="connsiteX1" fmla="*/ 35413 w 56948"/>
              <a:gd name="connsiteY1" fmla="*/ 9 h 11299"/>
              <a:gd name="connsiteX2" fmla="*/ 56948 w 56948"/>
              <a:gd name="connsiteY2" fmla="*/ 11299 h 11299"/>
              <a:gd name="connsiteX0" fmla="*/ 0 w 71151"/>
              <a:gd name="connsiteY0" fmla="*/ 14173 h 14216"/>
              <a:gd name="connsiteX1" fmla="*/ 49616 w 71151"/>
              <a:gd name="connsiteY1" fmla="*/ 6 h 14216"/>
              <a:gd name="connsiteX2" fmla="*/ 71151 w 71151"/>
              <a:gd name="connsiteY2" fmla="*/ 11296 h 14216"/>
              <a:gd name="connsiteX0" fmla="*/ 0 w 71151"/>
              <a:gd name="connsiteY0" fmla="*/ 14173 h 14177"/>
              <a:gd name="connsiteX1" fmla="*/ 49616 w 71151"/>
              <a:gd name="connsiteY1" fmla="*/ 6 h 14177"/>
              <a:gd name="connsiteX2" fmla="*/ 71151 w 71151"/>
              <a:gd name="connsiteY2" fmla="*/ 11296 h 14177"/>
              <a:gd name="connsiteX0" fmla="*/ 0 w 71151"/>
              <a:gd name="connsiteY0" fmla="*/ 3726 h 3746"/>
              <a:gd name="connsiteX1" fmla="*/ 57506 w 71151"/>
              <a:gd name="connsiteY1" fmla="*/ 1477 h 3746"/>
              <a:gd name="connsiteX2" fmla="*/ 71151 w 71151"/>
              <a:gd name="connsiteY2" fmla="*/ 849 h 3746"/>
              <a:gd name="connsiteX0" fmla="*/ 0 w 10111"/>
              <a:gd name="connsiteY0" fmla="*/ 12872 h 12911"/>
              <a:gd name="connsiteX1" fmla="*/ 8193 w 10111"/>
              <a:gd name="connsiteY1" fmla="*/ 3942 h 12911"/>
              <a:gd name="connsiteX2" fmla="*/ 10111 w 10111"/>
              <a:gd name="connsiteY2" fmla="*/ 2265 h 12911"/>
              <a:gd name="connsiteX0" fmla="*/ 0 w 10111"/>
              <a:gd name="connsiteY0" fmla="*/ 12202 h 12280"/>
              <a:gd name="connsiteX1" fmla="*/ 8359 w 10111"/>
              <a:gd name="connsiteY1" fmla="*/ 8757 h 12280"/>
              <a:gd name="connsiteX2" fmla="*/ 10111 w 10111"/>
              <a:gd name="connsiteY2" fmla="*/ 1595 h 12280"/>
              <a:gd name="connsiteX0" fmla="*/ 0 w 10111"/>
              <a:gd name="connsiteY0" fmla="*/ 12779 h 12857"/>
              <a:gd name="connsiteX1" fmla="*/ 8359 w 10111"/>
              <a:gd name="connsiteY1" fmla="*/ 9334 h 12857"/>
              <a:gd name="connsiteX2" fmla="*/ 10111 w 10111"/>
              <a:gd name="connsiteY2" fmla="*/ 2172 h 12857"/>
              <a:gd name="connsiteX0" fmla="*/ 0 w 10111"/>
              <a:gd name="connsiteY0" fmla="*/ 12779 h 13242"/>
              <a:gd name="connsiteX1" fmla="*/ 8359 w 10111"/>
              <a:gd name="connsiteY1" fmla="*/ 9334 h 13242"/>
              <a:gd name="connsiteX2" fmla="*/ 10111 w 10111"/>
              <a:gd name="connsiteY2" fmla="*/ 2172 h 13242"/>
              <a:gd name="connsiteX0" fmla="*/ 0 w 10111"/>
              <a:gd name="connsiteY0" fmla="*/ 12397 h 12522"/>
              <a:gd name="connsiteX1" fmla="*/ 8359 w 10111"/>
              <a:gd name="connsiteY1" fmla="*/ 8952 h 12522"/>
              <a:gd name="connsiteX2" fmla="*/ 10111 w 10111"/>
              <a:gd name="connsiteY2" fmla="*/ 1790 h 12522"/>
              <a:gd name="connsiteX0" fmla="*/ 0 w 12939"/>
              <a:gd name="connsiteY0" fmla="*/ 59403 h 61686"/>
              <a:gd name="connsiteX1" fmla="*/ 8359 w 12939"/>
              <a:gd name="connsiteY1" fmla="*/ 55958 h 61686"/>
              <a:gd name="connsiteX2" fmla="*/ 12939 w 12939"/>
              <a:gd name="connsiteY2" fmla="*/ 525 h 61686"/>
              <a:gd name="connsiteX0" fmla="*/ 0 w 12939"/>
              <a:gd name="connsiteY0" fmla="*/ 58878 h 61161"/>
              <a:gd name="connsiteX1" fmla="*/ 8359 w 12939"/>
              <a:gd name="connsiteY1" fmla="*/ 55433 h 61161"/>
              <a:gd name="connsiteX2" fmla="*/ 12939 w 12939"/>
              <a:gd name="connsiteY2" fmla="*/ 0 h 61161"/>
              <a:gd name="connsiteX0" fmla="*/ 0 w 13771"/>
              <a:gd name="connsiteY0" fmla="*/ 60341 h 62723"/>
              <a:gd name="connsiteX1" fmla="*/ 8359 w 13771"/>
              <a:gd name="connsiteY1" fmla="*/ 56896 h 62723"/>
              <a:gd name="connsiteX2" fmla="*/ 13771 w 13771"/>
              <a:gd name="connsiteY2" fmla="*/ 0 h 62723"/>
              <a:gd name="connsiteX0" fmla="*/ 0 w 13882"/>
              <a:gd name="connsiteY0" fmla="*/ 60707 h 63114"/>
              <a:gd name="connsiteX1" fmla="*/ 8359 w 13882"/>
              <a:gd name="connsiteY1" fmla="*/ 57262 h 63114"/>
              <a:gd name="connsiteX2" fmla="*/ 13882 w 13882"/>
              <a:gd name="connsiteY2" fmla="*/ 0 h 63114"/>
              <a:gd name="connsiteX0" fmla="*/ 0 w 13882"/>
              <a:gd name="connsiteY0" fmla="*/ 60707 h 60814"/>
              <a:gd name="connsiteX1" fmla="*/ 9024 w 13882"/>
              <a:gd name="connsiteY1" fmla="*/ 48120 h 60814"/>
              <a:gd name="connsiteX2" fmla="*/ 13882 w 13882"/>
              <a:gd name="connsiteY2" fmla="*/ 0 h 60814"/>
              <a:gd name="connsiteX0" fmla="*/ 0 w 13882"/>
              <a:gd name="connsiteY0" fmla="*/ 60707 h 60775"/>
              <a:gd name="connsiteX1" fmla="*/ 9024 w 13882"/>
              <a:gd name="connsiteY1" fmla="*/ 48120 h 60775"/>
              <a:gd name="connsiteX2" fmla="*/ 13882 w 13882"/>
              <a:gd name="connsiteY2" fmla="*/ 0 h 60775"/>
              <a:gd name="connsiteX0" fmla="*/ 0 w 13882"/>
              <a:gd name="connsiteY0" fmla="*/ 60707 h 60752"/>
              <a:gd name="connsiteX1" fmla="*/ 9024 w 13882"/>
              <a:gd name="connsiteY1" fmla="*/ 48120 h 60752"/>
              <a:gd name="connsiteX2" fmla="*/ 13882 w 13882"/>
              <a:gd name="connsiteY2" fmla="*/ 0 h 60752"/>
              <a:gd name="connsiteX0" fmla="*/ 0 w 13882"/>
              <a:gd name="connsiteY0" fmla="*/ 60707 h 60815"/>
              <a:gd name="connsiteX1" fmla="*/ 11277 w 13882"/>
              <a:gd name="connsiteY1" fmla="*/ 53897 h 60815"/>
              <a:gd name="connsiteX2" fmla="*/ 13882 w 13882"/>
              <a:gd name="connsiteY2" fmla="*/ 0 h 60815"/>
              <a:gd name="connsiteX0" fmla="*/ 0 w 13882"/>
              <a:gd name="connsiteY0" fmla="*/ 60707 h 60789"/>
              <a:gd name="connsiteX1" fmla="*/ 11277 w 13882"/>
              <a:gd name="connsiteY1" fmla="*/ 53897 h 60789"/>
              <a:gd name="connsiteX2" fmla="*/ 13882 w 13882"/>
              <a:gd name="connsiteY2" fmla="*/ 0 h 60789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3882 w 13882"/>
              <a:gd name="connsiteY2" fmla="*/ 0 h 60834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2504 w 13882"/>
              <a:gd name="connsiteY2" fmla="*/ 40876 h 60834"/>
              <a:gd name="connsiteX3" fmla="*/ 13882 w 13882"/>
              <a:gd name="connsiteY3" fmla="*/ 0 h 60834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707"/>
              <a:gd name="connsiteX1" fmla="*/ 8749 w 13882"/>
              <a:gd name="connsiteY1" fmla="*/ 56955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13882"/>
              <a:gd name="connsiteY0" fmla="*/ 60707 h 60707"/>
              <a:gd name="connsiteX1" fmla="*/ 9189 w 13882"/>
              <a:gd name="connsiteY1" fmla="*/ 55936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1174 w 4723"/>
              <a:gd name="connsiteY0" fmla="*/ 122993 h 122993"/>
              <a:gd name="connsiteX1" fmla="*/ 30 w 4723"/>
              <a:gd name="connsiteY1" fmla="*/ 55936 h 122993"/>
              <a:gd name="connsiteX2" fmla="*/ 3950 w 4723"/>
              <a:gd name="connsiteY2" fmla="*/ 40876 h 122993"/>
              <a:gd name="connsiteX3" fmla="*/ 4723 w 4723"/>
              <a:gd name="connsiteY3" fmla="*/ 0 h 122993"/>
              <a:gd name="connsiteX0" fmla="*/ 2598 w 10112"/>
              <a:gd name="connsiteY0" fmla="*/ 10000 h 10000"/>
              <a:gd name="connsiteX1" fmla="*/ 176 w 10112"/>
              <a:gd name="connsiteY1" fmla="*/ 4548 h 10000"/>
              <a:gd name="connsiteX2" fmla="*/ 8475 w 10112"/>
              <a:gd name="connsiteY2" fmla="*/ 3323 h 10000"/>
              <a:gd name="connsiteX3" fmla="*/ 10112 w 10112"/>
              <a:gd name="connsiteY3" fmla="*/ 0 h 10000"/>
              <a:gd name="connsiteX0" fmla="*/ 0 w 16125"/>
              <a:gd name="connsiteY0" fmla="*/ 9945 h 9945"/>
              <a:gd name="connsiteX1" fmla="*/ 6189 w 16125"/>
              <a:gd name="connsiteY1" fmla="*/ 4548 h 9945"/>
              <a:gd name="connsiteX2" fmla="*/ 14488 w 16125"/>
              <a:gd name="connsiteY2" fmla="*/ 3323 h 9945"/>
              <a:gd name="connsiteX3" fmla="*/ 16125 w 16125"/>
              <a:gd name="connsiteY3" fmla="*/ 0 h 9945"/>
              <a:gd name="connsiteX0" fmla="*/ 0 w 10000"/>
              <a:gd name="connsiteY0" fmla="*/ 10000 h 10000"/>
              <a:gd name="connsiteX1" fmla="*/ 8985 w 10000"/>
              <a:gd name="connsiteY1" fmla="*/ 3341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25768"/>
              <a:gd name="connsiteY0" fmla="*/ 6064 h 6064"/>
              <a:gd name="connsiteX1" fmla="*/ 5088 w 25768"/>
              <a:gd name="connsiteY1" fmla="*/ 1607 h 6064"/>
              <a:gd name="connsiteX2" fmla="*/ 25768 w 25768"/>
              <a:gd name="connsiteY2" fmla="*/ 0 h 6064"/>
              <a:gd name="connsiteX0" fmla="*/ 0 w 10000"/>
              <a:gd name="connsiteY0" fmla="*/ 10000 h 10000"/>
              <a:gd name="connsiteX1" fmla="*/ 7900 w 10000"/>
              <a:gd name="connsiteY1" fmla="*/ 5010 h 10000"/>
              <a:gd name="connsiteX2" fmla="*/ 10000 w 10000"/>
              <a:gd name="connsiteY2" fmla="*/ 0 h 10000"/>
              <a:gd name="connsiteX0" fmla="*/ 0 w 4102"/>
              <a:gd name="connsiteY0" fmla="*/ 594 h 5364"/>
              <a:gd name="connsiteX1" fmla="*/ 2002 w 4102"/>
              <a:gd name="connsiteY1" fmla="*/ 5363 h 5364"/>
              <a:gd name="connsiteX2" fmla="*/ 4102 w 4102"/>
              <a:gd name="connsiteY2" fmla="*/ 353 h 5364"/>
              <a:gd name="connsiteX0" fmla="*/ 0 w 10000"/>
              <a:gd name="connsiteY0" fmla="*/ 449 h 9348"/>
              <a:gd name="connsiteX1" fmla="*/ 4881 w 10000"/>
              <a:gd name="connsiteY1" fmla="*/ 9340 h 9348"/>
              <a:gd name="connsiteX2" fmla="*/ 10000 w 10000"/>
              <a:gd name="connsiteY2" fmla="*/ 0 h 9348"/>
              <a:gd name="connsiteX0" fmla="*/ 0 w 14455"/>
              <a:gd name="connsiteY0" fmla="*/ 389 h 10000"/>
              <a:gd name="connsiteX1" fmla="*/ 9336 w 14455"/>
              <a:gd name="connsiteY1" fmla="*/ 9991 h 10000"/>
              <a:gd name="connsiteX2" fmla="*/ 14455 w 14455"/>
              <a:gd name="connsiteY2" fmla="*/ 0 h 10000"/>
              <a:gd name="connsiteX0" fmla="*/ 0 w 14455"/>
              <a:gd name="connsiteY0" fmla="*/ 389 h 9995"/>
              <a:gd name="connsiteX1" fmla="*/ 9336 w 14455"/>
              <a:gd name="connsiteY1" fmla="*/ 9991 h 9995"/>
              <a:gd name="connsiteX2" fmla="*/ 14455 w 14455"/>
              <a:gd name="connsiteY2" fmla="*/ 0 h 9995"/>
              <a:gd name="connsiteX0" fmla="*/ 0 w 10093"/>
              <a:gd name="connsiteY0" fmla="*/ 0 h 10064"/>
              <a:gd name="connsiteX1" fmla="*/ 6552 w 10093"/>
              <a:gd name="connsiteY1" fmla="*/ 10060 h 10064"/>
              <a:gd name="connsiteX2" fmla="*/ 10093 w 10093"/>
              <a:gd name="connsiteY2" fmla="*/ 64 h 10064"/>
              <a:gd name="connsiteX0" fmla="*/ 0 w 10093"/>
              <a:gd name="connsiteY0" fmla="*/ 0 h 13414"/>
              <a:gd name="connsiteX1" fmla="*/ 6692 w 10093"/>
              <a:gd name="connsiteY1" fmla="*/ 13411 h 13414"/>
              <a:gd name="connsiteX2" fmla="*/ 10093 w 10093"/>
              <a:gd name="connsiteY2" fmla="*/ 64 h 13414"/>
              <a:gd name="connsiteX0" fmla="*/ 0 w 13315"/>
              <a:gd name="connsiteY0" fmla="*/ 6548 h 13353"/>
              <a:gd name="connsiteX1" fmla="*/ 9914 w 13315"/>
              <a:gd name="connsiteY1" fmla="*/ 13347 h 13353"/>
              <a:gd name="connsiteX2" fmla="*/ 13315 w 13315"/>
              <a:gd name="connsiteY2" fmla="*/ 0 h 13353"/>
              <a:gd name="connsiteX0" fmla="*/ 0 w 13315"/>
              <a:gd name="connsiteY0" fmla="*/ 6548 h 13349"/>
              <a:gd name="connsiteX1" fmla="*/ 9914 w 13315"/>
              <a:gd name="connsiteY1" fmla="*/ 13347 h 13349"/>
              <a:gd name="connsiteX2" fmla="*/ 13315 w 13315"/>
              <a:gd name="connsiteY2" fmla="*/ 0 h 13349"/>
              <a:gd name="connsiteX0" fmla="*/ 0 w 13315"/>
              <a:gd name="connsiteY0" fmla="*/ 6548 h 13425"/>
              <a:gd name="connsiteX1" fmla="*/ 4446 w 13315"/>
              <a:gd name="connsiteY1" fmla="*/ 5561 h 13425"/>
              <a:gd name="connsiteX2" fmla="*/ 9914 w 13315"/>
              <a:gd name="connsiteY2" fmla="*/ 13347 h 13425"/>
              <a:gd name="connsiteX3" fmla="*/ 13315 w 13315"/>
              <a:gd name="connsiteY3" fmla="*/ 0 h 13425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3 h 13538"/>
              <a:gd name="connsiteX1" fmla="*/ 4820 w 13315"/>
              <a:gd name="connsiteY1" fmla="*/ 0 h 13538"/>
              <a:gd name="connsiteX2" fmla="*/ 9914 w 13315"/>
              <a:gd name="connsiteY2" fmla="*/ 13492 h 13538"/>
              <a:gd name="connsiteX3" fmla="*/ 13315 w 13315"/>
              <a:gd name="connsiteY3" fmla="*/ 145 h 13538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6 h 13538"/>
              <a:gd name="connsiteX1" fmla="*/ 4820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538"/>
              <a:gd name="connsiteX1" fmla="*/ 3139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498"/>
              <a:gd name="connsiteX1" fmla="*/ 3139 w 13315"/>
              <a:gd name="connsiteY1" fmla="*/ 3 h 13498"/>
              <a:gd name="connsiteX2" fmla="*/ 9914 w 13315"/>
              <a:gd name="connsiteY2" fmla="*/ 13495 h 13498"/>
              <a:gd name="connsiteX3" fmla="*/ 13315 w 13315"/>
              <a:gd name="connsiteY3" fmla="*/ 148 h 13498"/>
              <a:gd name="connsiteX0" fmla="*/ 0 w 13315"/>
              <a:gd name="connsiteY0" fmla="*/ 6696 h 13495"/>
              <a:gd name="connsiteX1" fmla="*/ 3139 w 13315"/>
              <a:gd name="connsiteY1" fmla="*/ 3 h 13495"/>
              <a:gd name="connsiteX2" fmla="*/ 9914 w 13315"/>
              <a:gd name="connsiteY2" fmla="*/ 13495 h 13495"/>
              <a:gd name="connsiteX3" fmla="*/ 13315 w 13315"/>
              <a:gd name="connsiteY3" fmla="*/ 148 h 13495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455"/>
              <a:gd name="connsiteY0" fmla="*/ 6919 h 13627"/>
              <a:gd name="connsiteX1" fmla="*/ 3279 w 13455"/>
              <a:gd name="connsiteY1" fmla="*/ 135 h 13627"/>
              <a:gd name="connsiteX2" fmla="*/ 10054 w 13455"/>
              <a:gd name="connsiteY2" fmla="*/ 13627 h 13627"/>
              <a:gd name="connsiteX3" fmla="*/ 13455 w 13455"/>
              <a:gd name="connsiteY3" fmla="*/ 280 h 13627"/>
              <a:gd name="connsiteX0" fmla="*/ 0 w 13455"/>
              <a:gd name="connsiteY0" fmla="*/ 7011 h 13719"/>
              <a:gd name="connsiteX1" fmla="*/ 3279 w 13455"/>
              <a:gd name="connsiteY1" fmla="*/ 227 h 13719"/>
              <a:gd name="connsiteX2" fmla="*/ 10054 w 13455"/>
              <a:gd name="connsiteY2" fmla="*/ 13719 h 13719"/>
              <a:gd name="connsiteX3" fmla="*/ 13455 w 13455"/>
              <a:gd name="connsiteY3" fmla="*/ 372 h 13719"/>
              <a:gd name="connsiteX0" fmla="*/ 0 w 13455"/>
              <a:gd name="connsiteY0" fmla="*/ 6786 h 13494"/>
              <a:gd name="connsiteX1" fmla="*/ 3279 w 13455"/>
              <a:gd name="connsiteY1" fmla="*/ 2 h 13494"/>
              <a:gd name="connsiteX2" fmla="*/ 10054 w 13455"/>
              <a:gd name="connsiteY2" fmla="*/ 13494 h 13494"/>
              <a:gd name="connsiteX3" fmla="*/ 13455 w 13455"/>
              <a:gd name="connsiteY3" fmla="*/ 147 h 13494"/>
              <a:gd name="connsiteX0" fmla="*/ 0 w 13455"/>
              <a:gd name="connsiteY0" fmla="*/ 6785 h 13493"/>
              <a:gd name="connsiteX1" fmla="*/ 3279 w 13455"/>
              <a:gd name="connsiteY1" fmla="*/ 1 h 13493"/>
              <a:gd name="connsiteX2" fmla="*/ 10054 w 13455"/>
              <a:gd name="connsiteY2" fmla="*/ 13493 h 13493"/>
              <a:gd name="connsiteX3" fmla="*/ 13455 w 13455"/>
              <a:gd name="connsiteY3" fmla="*/ 146 h 13493"/>
              <a:gd name="connsiteX0" fmla="*/ 0 w 13455"/>
              <a:gd name="connsiteY0" fmla="*/ 7020 h 13909"/>
              <a:gd name="connsiteX1" fmla="*/ 3279 w 13455"/>
              <a:gd name="connsiteY1" fmla="*/ 236 h 13909"/>
              <a:gd name="connsiteX2" fmla="*/ 9867 w 13455"/>
              <a:gd name="connsiteY2" fmla="*/ 13909 h 13909"/>
              <a:gd name="connsiteX3" fmla="*/ 13455 w 13455"/>
              <a:gd name="connsiteY3" fmla="*/ 381 h 13909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6789 h 13316"/>
              <a:gd name="connsiteX1" fmla="*/ 3279 w 13455"/>
              <a:gd name="connsiteY1" fmla="*/ 5 h 13316"/>
              <a:gd name="connsiteX2" fmla="*/ 10147 w 13455"/>
              <a:gd name="connsiteY2" fmla="*/ 13316 h 13316"/>
              <a:gd name="connsiteX3" fmla="*/ 13455 w 13455"/>
              <a:gd name="connsiteY3" fmla="*/ 150 h 13316"/>
              <a:gd name="connsiteX0" fmla="*/ 0 w 13455"/>
              <a:gd name="connsiteY0" fmla="*/ 6785 h 13312"/>
              <a:gd name="connsiteX1" fmla="*/ 3279 w 13455"/>
              <a:gd name="connsiteY1" fmla="*/ 1 h 13312"/>
              <a:gd name="connsiteX2" fmla="*/ 10147 w 13455"/>
              <a:gd name="connsiteY2" fmla="*/ 13312 h 13312"/>
              <a:gd name="connsiteX3" fmla="*/ 13455 w 13455"/>
              <a:gd name="connsiteY3" fmla="*/ 146 h 13312"/>
              <a:gd name="connsiteX0" fmla="*/ 0 w 13595"/>
              <a:gd name="connsiteY0" fmla="*/ 6920 h 13538"/>
              <a:gd name="connsiteX1" fmla="*/ 3419 w 13595"/>
              <a:gd name="connsiteY1" fmla="*/ 227 h 13538"/>
              <a:gd name="connsiteX2" fmla="*/ 10287 w 13595"/>
              <a:gd name="connsiteY2" fmla="*/ 13538 h 13538"/>
              <a:gd name="connsiteX3" fmla="*/ 13595 w 13595"/>
              <a:gd name="connsiteY3" fmla="*/ 372 h 13538"/>
              <a:gd name="connsiteX0" fmla="*/ 0 w 13595"/>
              <a:gd name="connsiteY0" fmla="*/ 6697 h 13315"/>
              <a:gd name="connsiteX1" fmla="*/ 3419 w 13595"/>
              <a:gd name="connsiteY1" fmla="*/ 4 h 13315"/>
              <a:gd name="connsiteX2" fmla="*/ 10287 w 13595"/>
              <a:gd name="connsiteY2" fmla="*/ 13315 h 13315"/>
              <a:gd name="connsiteX3" fmla="*/ 13595 w 13595"/>
              <a:gd name="connsiteY3" fmla="*/ 149 h 13315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4"/>
              <a:gd name="connsiteX1" fmla="*/ 3419 w 13595"/>
              <a:gd name="connsiteY1" fmla="*/ 2 h 13314"/>
              <a:gd name="connsiteX2" fmla="*/ 10287 w 13595"/>
              <a:gd name="connsiteY2" fmla="*/ 13313 h 13314"/>
              <a:gd name="connsiteX3" fmla="*/ 13595 w 13595"/>
              <a:gd name="connsiteY3" fmla="*/ 147 h 13314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705 h 13323"/>
              <a:gd name="connsiteX1" fmla="*/ 3419 w 13595"/>
              <a:gd name="connsiteY1" fmla="*/ 12 h 13323"/>
              <a:gd name="connsiteX2" fmla="*/ 10287 w 13595"/>
              <a:gd name="connsiteY2" fmla="*/ 13323 h 13323"/>
              <a:gd name="connsiteX3" fmla="*/ 13595 w 13595"/>
              <a:gd name="connsiteY3" fmla="*/ 157 h 13323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294 h 16294"/>
              <a:gd name="connsiteX1" fmla="*/ 3186 w 13362"/>
              <a:gd name="connsiteY1" fmla="*/ 1 h 16294"/>
              <a:gd name="connsiteX2" fmla="*/ 10054 w 13362"/>
              <a:gd name="connsiteY2" fmla="*/ 13312 h 16294"/>
              <a:gd name="connsiteX3" fmla="*/ 13362 w 13362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308 h 16308"/>
              <a:gd name="connsiteX1" fmla="*/ 3186 w 13409"/>
              <a:gd name="connsiteY1" fmla="*/ 15 h 16308"/>
              <a:gd name="connsiteX2" fmla="*/ 10054 w 13409"/>
              <a:gd name="connsiteY2" fmla="*/ 13058 h 16308"/>
              <a:gd name="connsiteX3" fmla="*/ 13409 w 13409"/>
              <a:gd name="connsiteY3" fmla="*/ 160 h 16308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7 h 16297"/>
              <a:gd name="connsiteX1" fmla="*/ 3186 w 13409"/>
              <a:gd name="connsiteY1" fmla="*/ 4 h 16297"/>
              <a:gd name="connsiteX2" fmla="*/ 10054 w 13409"/>
              <a:gd name="connsiteY2" fmla="*/ 13047 h 16297"/>
              <a:gd name="connsiteX3" fmla="*/ 13409 w 13409"/>
              <a:gd name="connsiteY3" fmla="*/ 149 h 16297"/>
              <a:gd name="connsiteX0" fmla="*/ 0 w 13409"/>
              <a:gd name="connsiteY0" fmla="*/ 16295 h 16295"/>
              <a:gd name="connsiteX1" fmla="*/ 3186 w 13409"/>
              <a:gd name="connsiteY1" fmla="*/ 2 h 16295"/>
              <a:gd name="connsiteX2" fmla="*/ 10054 w 13409"/>
              <a:gd name="connsiteY2" fmla="*/ 13045 h 16295"/>
              <a:gd name="connsiteX3" fmla="*/ 13409 w 13409"/>
              <a:gd name="connsiteY3" fmla="*/ 147 h 16295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6117"/>
              <a:gd name="connsiteY0" fmla="*/ 15858 h 15858"/>
              <a:gd name="connsiteX1" fmla="*/ 5894 w 16117"/>
              <a:gd name="connsiteY1" fmla="*/ 11 h 15858"/>
              <a:gd name="connsiteX2" fmla="*/ 12762 w 16117"/>
              <a:gd name="connsiteY2" fmla="*/ 13054 h 15858"/>
              <a:gd name="connsiteX3" fmla="*/ 16117 w 16117"/>
              <a:gd name="connsiteY3" fmla="*/ 156 h 15858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3922"/>
              <a:gd name="connsiteY0" fmla="*/ 15434 h 15434"/>
              <a:gd name="connsiteX1" fmla="*/ 4170 w 13922"/>
              <a:gd name="connsiteY1" fmla="*/ 6380 h 15434"/>
              <a:gd name="connsiteX2" fmla="*/ 13922 w 13922"/>
              <a:gd name="connsiteY2" fmla="*/ 0 h 15434"/>
              <a:gd name="connsiteX0" fmla="*/ 0 w 13455"/>
              <a:gd name="connsiteY0" fmla="*/ 13202 h 13202"/>
              <a:gd name="connsiteX1" fmla="*/ 4170 w 13455"/>
              <a:gd name="connsiteY1" fmla="*/ 4148 h 13202"/>
              <a:gd name="connsiteX2" fmla="*/ 13455 w 13455"/>
              <a:gd name="connsiteY2" fmla="*/ 0 h 13202"/>
              <a:gd name="connsiteX0" fmla="*/ 0 w 13455"/>
              <a:gd name="connsiteY0" fmla="*/ 13202 h 13325"/>
              <a:gd name="connsiteX1" fmla="*/ 5337 w 13455"/>
              <a:gd name="connsiteY1" fmla="*/ 12808 h 13325"/>
              <a:gd name="connsiteX2" fmla="*/ 13455 w 13455"/>
              <a:gd name="connsiteY2" fmla="*/ 0 h 13325"/>
              <a:gd name="connsiteX0" fmla="*/ 0 w 13455"/>
              <a:gd name="connsiteY0" fmla="*/ 13202 h 13910"/>
              <a:gd name="connsiteX1" fmla="*/ 5337 w 13455"/>
              <a:gd name="connsiteY1" fmla="*/ 12808 h 13910"/>
              <a:gd name="connsiteX2" fmla="*/ 13455 w 13455"/>
              <a:gd name="connsiteY2" fmla="*/ 0 h 13910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793 w 13455"/>
              <a:gd name="connsiteY1" fmla="*/ 8969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548"/>
              <a:gd name="connsiteY0" fmla="*/ 13023 h 13023"/>
              <a:gd name="connsiteX1" fmla="*/ 13548 w 13548"/>
              <a:gd name="connsiteY1" fmla="*/ 0 h 13023"/>
              <a:gd name="connsiteX0" fmla="*/ 0 w 13548"/>
              <a:gd name="connsiteY0" fmla="*/ 13023 h 13023"/>
              <a:gd name="connsiteX1" fmla="*/ 13548 w 13548"/>
              <a:gd name="connsiteY1" fmla="*/ 0 h 1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48" h="13023">
                <a:moveTo>
                  <a:pt x="0" y="13023"/>
                </a:moveTo>
                <a:cubicBezTo>
                  <a:pt x="5188" y="12997"/>
                  <a:pt x="10837" y="6097"/>
                  <a:pt x="13548" y="0"/>
                </a:cubicBezTo>
              </a:path>
            </a:pathLst>
          </a:custGeom>
          <a:noFill/>
          <a:ln w="285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7" name="Picture 26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68474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2752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Arrow Connector 25"/>
          <p:cNvCxnSpPr/>
          <p:nvPr/>
        </p:nvCxnSpPr>
        <p:spPr bwMode="auto">
          <a:xfrm flipV="1">
            <a:off x="4572000" y="4114800"/>
            <a:ext cx="0" cy="265176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2514600" y="6652364"/>
            <a:ext cx="4114800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4" name="Picture 23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2397" y="4164904"/>
            <a:ext cx="150201" cy="16459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0" name="Picture 59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1645" y="5716805"/>
            <a:ext cx="151104" cy="1655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6" name="Picture 55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1343" y="4648200"/>
            <a:ext cx="151406" cy="2266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5" name="Picture 54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1192" y="6198685"/>
            <a:ext cx="151406" cy="2266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7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550" y="77244"/>
            <a:ext cx="1644026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6" name="Straight Arrow Connector 5"/>
          <p:cNvCxnSpPr/>
          <p:nvPr/>
        </p:nvCxnSpPr>
        <p:spPr bwMode="auto">
          <a:xfrm flipV="1">
            <a:off x="4572000" y="457200"/>
            <a:ext cx="0" cy="228600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>
            <a:off x="2514600" y="1600200"/>
            <a:ext cx="4114800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1" name="Picture 50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546" y="2895600"/>
            <a:ext cx="6140755" cy="3593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4" name="Picture 43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10844" y="3265118"/>
            <a:ext cx="6840001" cy="3594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2" name="Freeform 52"/>
          <p:cNvSpPr>
            <a:spLocks/>
          </p:cNvSpPr>
          <p:nvPr/>
        </p:nvSpPr>
        <p:spPr bwMode="auto">
          <a:xfrm flipH="1" flipV="1">
            <a:off x="2743200" y="4345110"/>
            <a:ext cx="3657600" cy="1827090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2069 w 10000"/>
              <a:gd name="connsiteY2" fmla="*/ 4664 h 10000"/>
              <a:gd name="connsiteX3" fmla="*/ 3190 w 10000"/>
              <a:gd name="connsiteY3" fmla="*/ 635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3190 w 10000"/>
              <a:gd name="connsiteY2" fmla="*/ 6359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1399 w 52035"/>
              <a:gd name="connsiteY0" fmla="*/ 0 h 13014"/>
              <a:gd name="connsiteX1" fmla="*/ 4589 w 52035"/>
              <a:gd name="connsiteY1" fmla="*/ 6359 h 13014"/>
              <a:gd name="connsiteX2" fmla="*/ 52035 w 52035"/>
              <a:gd name="connsiteY2" fmla="*/ 13014 h 13014"/>
              <a:gd name="connsiteX0" fmla="*/ 0 w 50636"/>
              <a:gd name="connsiteY0" fmla="*/ 0 h 13014"/>
              <a:gd name="connsiteX1" fmla="*/ 29101 w 50636"/>
              <a:gd name="connsiteY1" fmla="*/ 1724 h 13014"/>
              <a:gd name="connsiteX2" fmla="*/ 3190 w 50636"/>
              <a:gd name="connsiteY2" fmla="*/ 6359 h 13014"/>
              <a:gd name="connsiteX3" fmla="*/ 50636 w 50636"/>
              <a:gd name="connsiteY3" fmla="*/ 13014 h 13014"/>
              <a:gd name="connsiteX0" fmla="*/ 0 w 56948"/>
              <a:gd name="connsiteY0" fmla="*/ 9306 h 11361"/>
              <a:gd name="connsiteX1" fmla="*/ 35413 w 56948"/>
              <a:gd name="connsiteY1" fmla="*/ 71 h 11361"/>
              <a:gd name="connsiteX2" fmla="*/ 9502 w 56948"/>
              <a:gd name="connsiteY2" fmla="*/ 4706 h 11361"/>
              <a:gd name="connsiteX3" fmla="*/ 56948 w 56948"/>
              <a:gd name="connsiteY3" fmla="*/ 11361 h 11361"/>
              <a:gd name="connsiteX0" fmla="*/ 0 w 56948"/>
              <a:gd name="connsiteY0" fmla="*/ 9244 h 11299"/>
              <a:gd name="connsiteX1" fmla="*/ 35413 w 56948"/>
              <a:gd name="connsiteY1" fmla="*/ 9 h 11299"/>
              <a:gd name="connsiteX2" fmla="*/ 56948 w 56948"/>
              <a:gd name="connsiteY2" fmla="*/ 11299 h 11299"/>
              <a:gd name="connsiteX0" fmla="*/ 0 w 71151"/>
              <a:gd name="connsiteY0" fmla="*/ 14173 h 14216"/>
              <a:gd name="connsiteX1" fmla="*/ 49616 w 71151"/>
              <a:gd name="connsiteY1" fmla="*/ 6 h 14216"/>
              <a:gd name="connsiteX2" fmla="*/ 71151 w 71151"/>
              <a:gd name="connsiteY2" fmla="*/ 11296 h 14216"/>
              <a:gd name="connsiteX0" fmla="*/ 0 w 71151"/>
              <a:gd name="connsiteY0" fmla="*/ 14173 h 14177"/>
              <a:gd name="connsiteX1" fmla="*/ 49616 w 71151"/>
              <a:gd name="connsiteY1" fmla="*/ 6 h 14177"/>
              <a:gd name="connsiteX2" fmla="*/ 71151 w 71151"/>
              <a:gd name="connsiteY2" fmla="*/ 11296 h 14177"/>
              <a:gd name="connsiteX0" fmla="*/ 0 w 71151"/>
              <a:gd name="connsiteY0" fmla="*/ 3726 h 3746"/>
              <a:gd name="connsiteX1" fmla="*/ 57506 w 71151"/>
              <a:gd name="connsiteY1" fmla="*/ 1477 h 3746"/>
              <a:gd name="connsiteX2" fmla="*/ 71151 w 71151"/>
              <a:gd name="connsiteY2" fmla="*/ 849 h 3746"/>
              <a:gd name="connsiteX0" fmla="*/ 0 w 10111"/>
              <a:gd name="connsiteY0" fmla="*/ 12872 h 12911"/>
              <a:gd name="connsiteX1" fmla="*/ 8193 w 10111"/>
              <a:gd name="connsiteY1" fmla="*/ 3942 h 12911"/>
              <a:gd name="connsiteX2" fmla="*/ 10111 w 10111"/>
              <a:gd name="connsiteY2" fmla="*/ 2265 h 12911"/>
              <a:gd name="connsiteX0" fmla="*/ 0 w 10111"/>
              <a:gd name="connsiteY0" fmla="*/ 12202 h 12280"/>
              <a:gd name="connsiteX1" fmla="*/ 8359 w 10111"/>
              <a:gd name="connsiteY1" fmla="*/ 8757 h 12280"/>
              <a:gd name="connsiteX2" fmla="*/ 10111 w 10111"/>
              <a:gd name="connsiteY2" fmla="*/ 1595 h 12280"/>
              <a:gd name="connsiteX0" fmla="*/ 0 w 10111"/>
              <a:gd name="connsiteY0" fmla="*/ 12779 h 12857"/>
              <a:gd name="connsiteX1" fmla="*/ 8359 w 10111"/>
              <a:gd name="connsiteY1" fmla="*/ 9334 h 12857"/>
              <a:gd name="connsiteX2" fmla="*/ 10111 w 10111"/>
              <a:gd name="connsiteY2" fmla="*/ 2172 h 12857"/>
              <a:gd name="connsiteX0" fmla="*/ 0 w 10111"/>
              <a:gd name="connsiteY0" fmla="*/ 12779 h 13242"/>
              <a:gd name="connsiteX1" fmla="*/ 8359 w 10111"/>
              <a:gd name="connsiteY1" fmla="*/ 9334 h 13242"/>
              <a:gd name="connsiteX2" fmla="*/ 10111 w 10111"/>
              <a:gd name="connsiteY2" fmla="*/ 2172 h 13242"/>
              <a:gd name="connsiteX0" fmla="*/ 0 w 10111"/>
              <a:gd name="connsiteY0" fmla="*/ 12397 h 12522"/>
              <a:gd name="connsiteX1" fmla="*/ 8359 w 10111"/>
              <a:gd name="connsiteY1" fmla="*/ 8952 h 12522"/>
              <a:gd name="connsiteX2" fmla="*/ 10111 w 10111"/>
              <a:gd name="connsiteY2" fmla="*/ 1790 h 12522"/>
              <a:gd name="connsiteX0" fmla="*/ 0 w 12939"/>
              <a:gd name="connsiteY0" fmla="*/ 59403 h 61686"/>
              <a:gd name="connsiteX1" fmla="*/ 8359 w 12939"/>
              <a:gd name="connsiteY1" fmla="*/ 55958 h 61686"/>
              <a:gd name="connsiteX2" fmla="*/ 12939 w 12939"/>
              <a:gd name="connsiteY2" fmla="*/ 525 h 61686"/>
              <a:gd name="connsiteX0" fmla="*/ 0 w 12939"/>
              <a:gd name="connsiteY0" fmla="*/ 58878 h 61161"/>
              <a:gd name="connsiteX1" fmla="*/ 8359 w 12939"/>
              <a:gd name="connsiteY1" fmla="*/ 55433 h 61161"/>
              <a:gd name="connsiteX2" fmla="*/ 12939 w 12939"/>
              <a:gd name="connsiteY2" fmla="*/ 0 h 61161"/>
              <a:gd name="connsiteX0" fmla="*/ 0 w 13771"/>
              <a:gd name="connsiteY0" fmla="*/ 60341 h 62723"/>
              <a:gd name="connsiteX1" fmla="*/ 8359 w 13771"/>
              <a:gd name="connsiteY1" fmla="*/ 56896 h 62723"/>
              <a:gd name="connsiteX2" fmla="*/ 13771 w 13771"/>
              <a:gd name="connsiteY2" fmla="*/ 0 h 62723"/>
              <a:gd name="connsiteX0" fmla="*/ 0 w 13882"/>
              <a:gd name="connsiteY0" fmla="*/ 60707 h 63114"/>
              <a:gd name="connsiteX1" fmla="*/ 8359 w 13882"/>
              <a:gd name="connsiteY1" fmla="*/ 57262 h 63114"/>
              <a:gd name="connsiteX2" fmla="*/ 13882 w 13882"/>
              <a:gd name="connsiteY2" fmla="*/ 0 h 63114"/>
              <a:gd name="connsiteX0" fmla="*/ 0 w 13882"/>
              <a:gd name="connsiteY0" fmla="*/ 60707 h 60814"/>
              <a:gd name="connsiteX1" fmla="*/ 9024 w 13882"/>
              <a:gd name="connsiteY1" fmla="*/ 48120 h 60814"/>
              <a:gd name="connsiteX2" fmla="*/ 13882 w 13882"/>
              <a:gd name="connsiteY2" fmla="*/ 0 h 60814"/>
              <a:gd name="connsiteX0" fmla="*/ 0 w 13882"/>
              <a:gd name="connsiteY0" fmla="*/ 60707 h 60775"/>
              <a:gd name="connsiteX1" fmla="*/ 9024 w 13882"/>
              <a:gd name="connsiteY1" fmla="*/ 48120 h 60775"/>
              <a:gd name="connsiteX2" fmla="*/ 13882 w 13882"/>
              <a:gd name="connsiteY2" fmla="*/ 0 h 60775"/>
              <a:gd name="connsiteX0" fmla="*/ 0 w 13882"/>
              <a:gd name="connsiteY0" fmla="*/ 60707 h 60752"/>
              <a:gd name="connsiteX1" fmla="*/ 9024 w 13882"/>
              <a:gd name="connsiteY1" fmla="*/ 48120 h 60752"/>
              <a:gd name="connsiteX2" fmla="*/ 13882 w 13882"/>
              <a:gd name="connsiteY2" fmla="*/ 0 h 60752"/>
              <a:gd name="connsiteX0" fmla="*/ 0 w 13882"/>
              <a:gd name="connsiteY0" fmla="*/ 60707 h 60815"/>
              <a:gd name="connsiteX1" fmla="*/ 11277 w 13882"/>
              <a:gd name="connsiteY1" fmla="*/ 53897 h 60815"/>
              <a:gd name="connsiteX2" fmla="*/ 13882 w 13882"/>
              <a:gd name="connsiteY2" fmla="*/ 0 h 60815"/>
              <a:gd name="connsiteX0" fmla="*/ 0 w 13882"/>
              <a:gd name="connsiteY0" fmla="*/ 60707 h 60789"/>
              <a:gd name="connsiteX1" fmla="*/ 11277 w 13882"/>
              <a:gd name="connsiteY1" fmla="*/ 53897 h 60789"/>
              <a:gd name="connsiteX2" fmla="*/ 13882 w 13882"/>
              <a:gd name="connsiteY2" fmla="*/ 0 h 60789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3882 w 13882"/>
              <a:gd name="connsiteY2" fmla="*/ 0 h 60834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2504 w 13882"/>
              <a:gd name="connsiteY2" fmla="*/ 40876 h 60834"/>
              <a:gd name="connsiteX3" fmla="*/ 13882 w 13882"/>
              <a:gd name="connsiteY3" fmla="*/ 0 h 60834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707"/>
              <a:gd name="connsiteX1" fmla="*/ 8749 w 13882"/>
              <a:gd name="connsiteY1" fmla="*/ 56955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13882"/>
              <a:gd name="connsiteY0" fmla="*/ 60707 h 60707"/>
              <a:gd name="connsiteX1" fmla="*/ 9189 w 13882"/>
              <a:gd name="connsiteY1" fmla="*/ 55936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1174 w 4723"/>
              <a:gd name="connsiteY0" fmla="*/ 122993 h 122993"/>
              <a:gd name="connsiteX1" fmla="*/ 30 w 4723"/>
              <a:gd name="connsiteY1" fmla="*/ 55936 h 122993"/>
              <a:gd name="connsiteX2" fmla="*/ 3950 w 4723"/>
              <a:gd name="connsiteY2" fmla="*/ 40876 h 122993"/>
              <a:gd name="connsiteX3" fmla="*/ 4723 w 4723"/>
              <a:gd name="connsiteY3" fmla="*/ 0 h 122993"/>
              <a:gd name="connsiteX0" fmla="*/ 2598 w 10112"/>
              <a:gd name="connsiteY0" fmla="*/ 10000 h 10000"/>
              <a:gd name="connsiteX1" fmla="*/ 176 w 10112"/>
              <a:gd name="connsiteY1" fmla="*/ 4548 h 10000"/>
              <a:gd name="connsiteX2" fmla="*/ 8475 w 10112"/>
              <a:gd name="connsiteY2" fmla="*/ 3323 h 10000"/>
              <a:gd name="connsiteX3" fmla="*/ 10112 w 10112"/>
              <a:gd name="connsiteY3" fmla="*/ 0 h 10000"/>
              <a:gd name="connsiteX0" fmla="*/ 0 w 16125"/>
              <a:gd name="connsiteY0" fmla="*/ 9945 h 9945"/>
              <a:gd name="connsiteX1" fmla="*/ 6189 w 16125"/>
              <a:gd name="connsiteY1" fmla="*/ 4548 h 9945"/>
              <a:gd name="connsiteX2" fmla="*/ 14488 w 16125"/>
              <a:gd name="connsiteY2" fmla="*/ 3323 h 9945"/>
              <a:gd name="connsiteX3" fmla="*/ 16125 w 16125"/>
              <a:gd name="connsiteY3" fmla="*/ 0 h 9945"/>
              <a:gd name="connsiteX0" fmla="*/ 0 w 10000"/>
              <a:gd name="connsiteY0" fmla="*/ 10000 h 10000"/>
              <a:gd name="connsiteX1" fmla="*/ 8985 w 10000"/>
              <a:gd name="connsiteY1" fmla="*/ 3341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25768"/>
              <a:gd name="connsiteY0" fmla="*/ 6064 h 6064"/>
              <a:gd name="connsiteX1" fmla="*/ 5088 w 25768"/>
              <a:gd name="connsiteY1" fmla="*/ 1607 h 6064"/>
              <a:gd name="connsiteX2" fmla="*/ 25768 w 25768"/>
              <a:gd name="connsiteY2" fmla="*/ 0 h 6064"/>
              <a:gd name="connsiteX0" fmla="*/ 0 w 10000"/>
              <a:gd name="connsiteY0" fmla="*/ 10000 h 10000"/>
              <a:gd name="connsiteX1" fmla="*/ 7900 w 10000"/>
              <a:gd name="connsiteY1" fmla="*/ 5010 h 10000"/>
              <a:gd name="connsiteX2" fmla="*/ 10000 w 10000"/>
              <a:gd name="connsiteY2" fmla="*/ 0 h 10000"/>
              <a:gd name="connsiteX0" fmla="*/ 0 w 4102"/>
              <a:gd name="connsiteY0" fmla="*/ 594 h 5364"/>
              <a:gd name="connsiteX1" fmla="*/ 2002 w 4102"/>
              <a:gd name="connsiteY1" fmla="*/ 5363 h 5364"/>
              <a:gd name="connsiteX2" fmla="*/ 4102 w 4102"/>
              <a:gd name="connsiteY2" fmla="*/ 353 h 5364"/>
              <a:gd name="connsiteX0" fmla="*/ 0 w 10000"/>
              <a:gd name="connsiteY0" fmla="*/ 449 h 9348"/>
              <a:gd name="connsiteX1" fmla="*/ 4881 w 10000"/>
              <a:gd name="connsiteY1" fmla="*/ 9340 h 9348"/>
              <a:gd name="connsiteX2" fmla="*/ 10000 w 10000"/>
              <a:gd name="connsiteY2" fmla="*/ 0 h 9348"/>
              <a:gd name="connsiteX0" fmla="*/ 0 w 14455"/>
              <a:gd name="connsiteY0" fmla="*/ 389 h 10000"/>
              <a:gd name="connsiteX1" fmla="*/ 9336 w 14455"/>
              <a:gd name="connsiteY1" fmla="*/ 9991 h 10000"/>
              <a:gd name="connsiteX2" fmla="*/ 14455 w 14455"/>
              <a:gd name="connsiteY2" fmla="*/ 0 h 10000"/>
              <a:gd name="connsiteX0" fmla="*/ 0 w 14455"/>
              <a:gd name="connsiteY0" fmla="*/ 389 h 9995"/>
              <a:gd name="connsiteX1" fmla="*/ 9336 w 14455"/>
              <a:gd name="connsiteY1" fmla="*/ 9991 h 9995"/>
              <a:gd name="connsiteX2" fmla="*/ 14455 w 14455"/>
              <a:gd name="connsiteY2" fmla="*/ 0 h 9995"/>
              <a:gd name="connsiteX0" fmla="*/ 0 w 10093"/>
              <a:gd name="connsiteY0" fmla="*/ 0 h 10064"/>
              <a:gd name="connsiteX1" fmla="*/ 6552 w 10093"/>
              <a:gd name="connsiteY1" fmla="*/ 10060 h 10064"/>
              <a:gd name="connsiteX2" fmla="*/ 10093 w 10093"/>
              <a:gd name="connsiteY2" fmla="*/ 64 h 10064"/>
              <a:gd name="connsiteX0" fmla="*/ 0 w 10093"/>
              <a:gd name="connsiteY0" fmla="*/ 0 h 13414"/>
              <a:gd name="connsiteX1" fmla="*/ 6692 w 10093"/>
              <a:gd name="connsiteY1" fmla="*/ 13411 h 13414"/>
              <a:gd name="connsiteX2" fmla="*/ 10093 w 10093"/>
              <a:gd name="connsiteY2" fmla="*/ 64 h 13414"/>
              <a:gd name="connsiteX0" fmla="*/ 0 w 13315"/>
              <a:gd name="connsiteY0" fmla="*/ 6548 h 13353"/>
              <a:gd name="connsiteX1" fmla="*/ 9914 w 13315"/>
              <a:gd name="connsiteY1" fmla="*/ 13347 h 13353"/>
              <a:gd name="connsiteX2" fmla="*/ 13315 w 13315"/>
              <a:gd name="connsiteY2" fmla="*/ 0 h 13353"/>
              <a:gd name="connsiteX0" fmla="*/ 0 w 13315"/>
              <a:gd name="connsiteY0" fmla="*/ 6548 h 13349"/>
              <a:gd name="connsiteX1" fmla="*/ 9914 w 13315"/>
              <a:gd name="connsiteY1" fmla="*/ 13347 h 13349"/>
              <a:gd name="connsiteX2" fmla="*/ 13315 w 13315"/>
              <a:gd name="connsiteY2" fmla="*/ 0 h 13349"/>
              <a:gd name="connsiteX0" fmla="*/ 0 w 13315"/>
              <a:gd name="connsiteY0" fmla="*/ 6548 h 13425"/>
              <a:gd name="connsiteX1" fmla="*/ 4446 w 13315"/>
              <a:gd name="connsiteY1" fmla="*/ 5561 h 13425"/>
              <a:gd name="connsiteX2" fmla="*/ 9914 w 13315"/>
              <a:gd name="connsiteY2" fmla="*/ 13347 h 13425"/>
              <a:gd name="connsiteX3" fmla="*/ 13315 w 13315"/>
              <a:gd name="connsiteY3" fmla="*/ 0 h 13425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3 h 13538"/>
              <a:gd name="connsiteX1" fmla="*/ 4820 w 13315"/>
              <a:gd name="connsiteY1" fmla="*/ 0 h 13538"/>
              <a:gd name="connsiteX2" fmla="*/ 9914 w 13315"/>
              <a:gd name="connsiteY2" fmla="*/ 13492 h 13538"/>
              <a:gd name="connsiteX3" fmla="*/ 13315 w 13315"/>
              <a:gd name="connsiteY3" fmla="*/ 145 h 13538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6 h 13538"/>
              <a:gd name="connsiteX1" fmla="*/ 4820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538"/>
              <a:gd name="connsiteX1" fmla="*/ 3139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498"/>
              <a:gd name="connsiteX1" fmla="*/ 3139 w 13315"/>
              <a:gd name="connsiteY1" fmla="*/ 3 h 13498"/>
              <a:gd name="connsiteX2" fmla="*/ 9914 w 13315"/>
              <a:gd name="connsiteY2" fmla="*/ 13495 h 13498"/>
              <a:gd name="connsiteX3" fmla="*/ 13315 w 13315"/>
              <a:gd name="connsiteY3" fmla="*/ 148 h 13498"/>
              <a:gd name="connsiteX0" fmla="*/ 0 w 13315"/>
              <a:gd name="connsiteY0" fmla="*/ 6696 h 13495"/>
              <a:gd name="connsiteX1" fmla="*/ 3139 w 13315"/>
              <a:gd name="connsiteY1" fmla="*/ 3 h 13495"/>
              <a:gd name="connsiteX2" fmla="*/ 9914 w 13315"/>
              <a:gd name="connsiteY2" fmla="*/ 13495 h 13495"/>
              <a:gd name="connsiteX3" fmla="*/ 13315 w 13315"/>
              <a:gd name="connsiteY3" fmla="*/ 148 h 13495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455"/>
              <a:gd name="connsiteY0" fmla="*/ 6919 h 13627"/>
              <a:gd name="connsiteX1" fmla="*/ 3279 w 13455"/>
              <a:gd name="connsiteY1" fmla="*/ 135 h 13627"/>
              <a:gd name="connsiteX2" fmla="*/ 10054 w 13455"/>
              <a:gd name="connsiteY2" fmla="*/ 13627 h 13627"/>
              <a:gd name="connsiteX3" fmla="*/ 13455 w 13455"/>
              <a:gd name="connsiteY3" fmla="*/ 280 h 13627"/>
              <a:gd name="connsiteX0" fmla="*/ 0 w 13455"/>
              <a:gd name="connsiteY0" fmla="*/ 7011 h 13719"/>
              <a:gd name="connsiteX1" fmla="*/ 3279 w 13455"/>
              <a:gd name="connsiteY1" fmla="*/ 227 h 13719"/>
              <a:gd name="connsiteX2" fmla="*/ 10054 w 13455"/>
              <a:gd name="connsiteY2" fmla="*/ 13719 h 13719"/>
              <a:gd name="connsiteX3" fmla="*/ 13455 w 13455"/>
              <a:gd name="connsiteY3" fmla="*/ 372 h 13719"/>
              <a:gd name="connsiteX0" fmla="*/ 0 w 13455"/>
              <a:gd name="connsiteY0" fmla="*/ 6786 h 13494"/>
              <a:gd name="connsiteX1" fmla="*/ 3279 w 13455"/>
              <a:gd name="connsiteY1" fmla="*/ 2 h 13494"/>
              <a:gd name="connsiteX2" fmla="*/ 10054 w 13455"/>
              <a:gd name="connsiteY2" fmla="*/ 13494 h 13494"/>
              <a:gd name="connsiteX3" fmla="*/ 13455 w 13455"/>
              <a:gd name="connsiteY3" fmla="*/ 147 h 13494"/>
              <a:gd name="connsiteX0" fmla="*/ 0 w 13455"/>
              <a:gd name="connsiteY0" fmla="*/ 6785 h 13493"/>
              <a:gd name="connsiteX1" fmla="*/ 3279 w 13455"/>
              <a:gd name="connsiteY1" fmla="*/ 1 h 13493"/>
              <a:gd name="connsiteX2" fmla="*/ 10054 w 13455"/>
              <a:gd name="connsiteY2" fmla="*/ 13493 h 13493"/>
              <a:gd name="connsiteX3" fmla="*/ 13455 w 13455"/>
              <a:gd name="connsiteY3" fmla="*/ 146 h 13493"/>
              <a:gd name="connsiteX0" fmla="*/ 0 w 13455"/>
              <a:gd name="connsiteY0" fmla="*/ 7020 h 13909"/>
              <a:gd name="connsiteX1" fmla="*/ 3279 w 13455"/>
              <a:gd name="connsiteY1" fmla="*/ 236 h 13909"/>
              <a:gd name="connsiteX2" fmla="*/ 9867 w 13455"/>
              <a:gd name="connsiteY2" fmla="*/ 13909 h 13909"/>
              <a:gd name="connsiteX3" fmla="*/ 13455 w 13455"/>
              <a:gd name="connsiteY3" fmla="*/ 381 h 13909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6789 h 13316"/>
              <a:gd name="connsiteX1" fmla="*/ 3279 w 13455"/>
              <a:gd name="connsiteY1" fmla="*/ 5 h 13316"/>
              <a:gd name="connsiteX2" fmla="*/ 10147 w 13455"/>
              <a:gd name="connsiteY2" fmla="*/ 13316 h 13316"/>
              <a:gd name="connsiteX3" fmla="*/ 13455 w 13455"/>
              <a:gd name="connsiteY3" fmla="*/ 150 h 13316"/>
              <a:gd name="connsiteX0" fmla="*/ 0 w 13455"/>
              <a:gd name="connsiteY0" fmla="*/ 6785 h 13312"/>
              <a:gd name="connsiteX1" fmla="*/ 3279 w 13455"/>
              <a:gd name="connsiteY1" fmla="*/ 1 h 13312"/>
              <a:gd name="connsiteX2" fmla="*/ 10147 w 13455"/>
              <a:gd name="connsiteY2" fmla="*/ 13312 h 13312"/>
              <a:gd name="connsiteX3" fmla="*/ 13455 w 13455"/>
              <a:gd name="connsiteY3" fmla="*/ 146 h 13312"/>
              <a:gd name="connsiteX0" fmla="*/ 0 w 13595"/>
              <a:gd name="connsiteY0" fmla="*/ 6920 h 13538"/>
              <a:gd name="connsiteX1" fmla="*/ 3419 w 13595"/>
              <a:gd name="connsiteY1" fmla="*/ 227 h 13538"/>
              <a:gd name="connsiteX2" fmla="*/ 10287 w 13595"/>
              <a:gd name="connsiteY2" fmla="*/ 13538 h 13538"/>
              <a:gd name="connsiteX3" fmla="*/ 13595 w 13595"/>
              <a:gd name="connsiteY3" fmla="*/ 372 h 13538"/>
              <a:gd name="connsiteX0" fmla="*/ 0 w 13595"/>
              <a:gd name="connsiteY0" fmla="*/ 6697 h 13315"/>
              <a:gd name="connsiteX1" fmla="*/ 3419 w 13595"/>
              <a:gd name="connsiteY1" fmla="*/ 4 h 13315"/>
              <a:gd name="connsiteX2" fmla="*/ 10287 w 13595"/>
              <a:gd name="connsiteY2" fmla="*/ 13315 h 13315"/>
              <a:gd name="connsiteX3" fmla="*/ 13595 w 13595"/>
              <a:gd name="connsiteY3" fmla="*/ 149 h 13315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4"/>
              <a:gd name="connsiteX1" fmla="*/ 3419 w 13595"/>
              <a:gd name="connsiteY1" fmla="*/ 2 h 13314"/>
              <a:gd name="connsiteX2" fmla="*/ 10287 w 13595"/>
              <a:gd name="connsiteY2" fmla="*/ 13313 h 13314"/>
              <a:gd name="connsiteX3" fmla="*/ 13595 w 13595"/>
              <a:gd name="connsiteY3" fmla="*/ 147 h 13314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705 h 13323"/>
              <a:gd name="connsiteX1" fmla="*/ 3419 w 13595"/>
              <a:gd name="connsiteY1" fmla="*/ 12 h 13323"/>
              <a:gd name="connsiteX2" fmla="*/ 10287 w 13595"/>
              <a:gd name="connsiteY2" fmla="*/ 13323 h 13323"/>
              <a:gd name="connsiteX3" fmla="*/ 13595 w 13595"/>
              <a:gd name="connsiteY3" fmla="*/ 157 h 13323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294 h 16294"/>
              <a:gd name="connsiteX1" fmla="*/ 3186 w 13362"/>
              <a:gd name="connsiteY1" fmla="*/ 1 h 16294"/>
              <a:gd name="connsiteX2" fmla="*/ 10054 w 13362"/>
              <a:gd name="connsiteY2" fmla="*/ 13312 h 16294"/>
              <a:gd name="connsiteX3" fmla="*/ 13362 w 13362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308 h 16308"/>
              <a:gd name="connsiteX1" fmla="*/ 3186 w 13409"/>
              <a:gd name="connsiteY1" fmla="*/ 15 h 16308"/>
              <a:gd name="connsiteX2" fmla="*/ 10054 w 13409"/>
              <a:gd name="connsiteY2" fmla="*/ 13058 h 16308"/>
              <a:gd name="connsiteX3" fmla="*/ 13409 w 13409"/>
              <a:gd name="connsiteY3" fmla="*/ 160 h 16308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7 h 16297"/>
              <a:gd name="connsiteX1" fmla="*/ 3186 w 13409"/>
              <a:gd name="connsiteY1" fmla="*/ 4 h 16297"/>
              <a:gd name="connsiteX2" fmla="*/ 10054 w 13409"/>
              <a:gd name="connsiteY2" fmla="*/ 13047 h 16297"/>
              <a:gd name="connsiteX3" fmla="*/ 13409 w 13409"/>
              <a:gd name="connsiteY3" fmla="*/ 149 h 16297"/>
              <a:gd name="connsiteX0" fmla="*/ 0 w 13409"/>
              <a:gd name="connsiteY0" fmla="*/ 16295 h 16295"/>
              <a:gd name="connsiteX1" fmla="*/ 3186 w 13409"/>
              <a:gd name="connsiteY1" fmla="*/ 2 h 16295"/>
              <a:gd name="connsiteX2" fmla="*/ 10054 w 13409"/>
              <a:gd name="connsiteY2" fmla="*/ 13045 h 16295"/>
              <a:gd name="connsiteX3" fmla="*/ 13409 w 13409"/>
              <a:gd name="connsiteY3" fmla="*/ 147 h 16295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6117"/>
              <a:gd name="connsiteY0" fmla="*/ 15858 h 15858"/>
              <a:gd name="connsiteX1" fmla="*/ 5894 w 16117"/>
              <a:gd name="connsiteY1" fmla="*/ 11 h 15858"/>
              <a:gd name="connsiteX2" fmla="*/ 12762 w 16117"/>
              <a:gd name="connsiteY2" fmla="*/ 13054 h 15858"/>
              <a:gd name="connsiteX3" fmla="*/ 16117 w 16117"/>
              <a:gd name="connsiteY3" fmla="*/ 156 h 15858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3922"/>
              <a:gd name="connsiteY0" fmla="*/ 15434 h 15434"/>
              <a:gd name="connsiteX1" fmla="*/ 4170 w 13922"/>
              <a:gd name="connsiteY1" fmla="*/ 6380 h 15434"/>
              <a:gd name="connsiteX2" fmla="*/ 13922 w 13922"/>
              <a:gd name="connsiteY2" fmla="*/ 0 h 15434"/>
              <a:gd name="connsiteX0" fmla="*/ 0 w 13455"/>
              <a:gd name="connsiteY0" fmla="*/ 13202 h 13202"/>
              <a:gd name="connsiteX1" fmla="*/ 4170 w 13455"/>
              <a:gd name="connsiteY1" fmla="*/ 4148 h 13202"/>
              <a:gd name="connsiteX2" fmla="*/ 13455 w 13455"/>
              <a:gd name="connsiteY2" fmla="*/ 0 h 13202"/>
              <a:gd name="connsiteX0" fmla="*/ 0 w 13455"/>
              <a:gd name="connsiteY0" fmla="*/ 13202 h 13325"/>
              <a:gd name="connsiteX1" fmla="*/ 5337 w 13455"/>
              <a:gd name="connsiteY1" fmla="*/ 12808 h 13325"/>
              <a:gd name="connsiteX2" fmla="*/ 13455 w 13455"/>
              <a:gd name="connsiteY2" fmla="*/ 0 h 13325"/>
              <a:gd name="connsiteX0" fmla="*/ 0 w 13455"/>
              <a:gd name="connsiteY0" fmla="*/ 13202 h 13910"/>
              <a:gd name="connsiteX1" fmla="*/ 5337 w 13455"/>
              <a:gd name="connsiteY1" fmla="*/ 12808 h 13910"/>
              <a:gd name="connsiteX2" fmla="*/ 13455 w 13455"/>
              <a:gd name="connsiteY2" fmla="*/ 0 h 13910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793 w 13455"/>
              <a:gd name="connsiteY1" fmla="*/ 8969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548"/>
              <a:gd name="connsiteY0" fmla="*/ 13023 h 13023"/>
              <a:gd name="connsiteX1" fmla="*/ 13548 w 13548"/>
              <a:gd name="connsiteY1" fmla="*/ 0 h 13023"/>
              <a:gd name="connsiteX0" fmla="*/ 0 w 13548"/>
              <a:gd name="connsiteY0" fmla="*/ 13023 h 13023"/>
              <a:gd name="connsiteX1" fmla="*/ 13548 w 13548"/>
              <a:gd name="connsiteY1" fmla="*/ 0 h 1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48" h="13023">
                <a:moveTo>
                  <a:pt x="0" y="13023"/>
                </a:moveTo>
                <a:cubicBezTo>
                  <a:pt x="5188" y="12997"/>
                  <a:pt x="10837" y="6097"/>
                  <a:pt x="13548" y="0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7" name="Picture 46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76796" y="52192"/>
            <a:ext cx="6045708" cy="35936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9" name="Picture 48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074" y="2015385"/>
            <a:ext cx="207443" cy="35934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2" name="Freeform 52"/>
          <p:cNvSpPr>
            <a:spLocks/>
          </p:cNvSpPr>
          <p:nvPr/>
        </p:nvSpPr>
        <p:spPr bwMode="auto">
          <a:xfrm flipV="1">
            <a:off x="2743200" y="4345110"/>
            <a:ext cx="3657600" cy="1827090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2069 w 10000"/>
              <a:gd name="connsiteY2" fmla="*/ 4664 h 10000"/>
              <a:gd name="connsiteX3" fmla="*/ 3190 w 10000"/>
              <a:gd name="connsiteY3" fmla="*/ 635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3190 w 10000"/>
              <a:gd name="connsiteY2" fmla="*/ 6359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1399 w 52035"/>
              <a:gd name="connsiteY0" fmla="*/ 0 h 13014"/>
              <a:gd name="connsiteX1" fmla="*/ 4589 w 52035"/>
              <a:gd name="connsiteY1" fmla="*/ 6359 h 13014"/>
              <a:gd name="connsiteX2" fmla="*/ 52035 w 52035"/>
              <a:gd name="connsiteY2" fmla="*/ 13014 h 13014"/>
              <a:gd name="connsiteX0" fmla="*/ 0 w 50636"/>
              <a:gd name="connsiteY0" fmla="*/ 0 h 13014"/>
              <a:gd name="connsiteX1" fmla="*/ 29101 w 50636"/>
              <a:gd name="connsiteY1" fmla="*/ 1724 h 13014"/>
              <a:gd name="connsiteX2" fmla="*/ 3190 w 50636"/>
              <a:gd name="connsiteY2" fmla="*/ 6359 h 13014"/>
              <a:gd name="connsiteX3" fmla="*/ 50636 w 50636"/>
              <a:gd name="connsiteY3" fmla="*/ 13014 h 13014"/>
              <a:gd name="connsiteX0" fmla="*/ 0 w 56948"/>
              <a:gd name="connsiteY0" fmla="*/ 9306 h 11361"/>
              <a:gd name="connsiteX1" fmla="*/ 35413 w 56948"/>
              <a:gd name="connsiteY1" fmla="*/ 71 h 11361"/>
              <a:gd name="connsiteX2" fmla="*/ 9502 w 56948"/>
              <a:gd name="connsiteY2" fmla="*/ 4706 h 11361"/>
              <a:gd name="connsiteX3" fmla="*/ 56948 w 56948"/>
              <a:gd name="connsiteY3" fmla="*/ 11361 h 11361"/>
              <a:gd name="connsiteX0" fmla="*/ 0 w 56948"/>
              <a:gd name="connsiteY0" fmla="*/ 9244 h 11299"/>
              <a:gd name="connsiteX1" fmla="*/ 35413 w 56948"/>
              <a:gd name="connsiteY1" fmla="*/ 9 h 11299"/>
              <a:gd name="connsiteX2" fmla="*/ 56948 w 56948"/>
              <a:gd name="connsiteY2" fmla="*/ 11299 h 11299"/>
              <a:gd name="connsiteX0" fmla="*/ 0 w 71151"/>
              <a:gd name="connsiteY0" fmla="*/ 14173 h 14216"/>
              <a:gd name="connsiteX1" fmla="*/ 49616 w 71151"/>
              <a:gd name="connsiteY1" fmla="*/ 6 h 14216"/>
              <a:gd name="connsiteX2" fmla="*/ 71151 w 71151"/>
              <a:gd name="connsiteY2" fmla="*/ 11296 h 14216"/>
              <a:gd name="connsiteX0" fmla="*/ 0 w 71151"/>
              <a:gd name="connsiteY0" fmla="*/ 14173 h 14177"/>
              <a:gd name="connsiteX1" fmla="*/ 49616 w 71151"/>
              <a:gd name="connsiteY1" fmla="*/ 6 h 14177"/>
              <a:gd name="connsiteX2" fmla="*/ 71151 w 71151"/>
              <a:gd name="connsiteY2" fmla="*/ 11296 h 14177"/>
              <a:gd name="connsiteX0" fmla="*/ 0 w 71151"/>
              <a:gd name="connsiteY0" fmla="*/ 3726 h 3746"/>
              <a:gd name="connsiteX1" fmla="*/ 57506 w 71151"/>
              <a:gd name="connsiteY1" fmla="*/ 1477 h 3746"/>
              <a:gd name="connsiteX2" fmla="*/ 71151 w 71151"/>
              <a:gd name="connsiteY2" fmla="*/ 849 h 3746"/>
              <a:gd name="connsiteX0" fmla="*/ 0 w 10111"/>
              <a:gd name="connsiteY0" fmla="*/ 12872 h 12911"/>
              <a:gd name="connsiteX1" fmla="*/ 8193 w 10111"/>
              <a:gd name="connsiteY1" fmla="*/ 3942 h 12911"/>
              <a:gd name="connsiteX2" fmla="*/ 10111 w 10111"/>
              <a:gd name="connsiteY2" fmla="*/ 2265 h 12911"/>
              <a:gd name="connsiteX0" fmla="*/ 0 w 10111"/>
              <a:gd name="connsiteY0" fmla="*/ 12202 h 12280"/>
              <a:gd name="connsiteX1" fmla="*/ 8359 w 10111"/>
              <a:gd name="connsiteY1" fmla="*/ 8757 h 12280"/>
              <a:gd name="connsiteX2" fmla="*/ 10111 w 10111"/>
              <a:gd name="connsiteY2" fmla="*/ 1595 h 12280"/>
              <a:gd name="connsiteX0" fmla="*/ 0 w 10111"/>
              <a:gd name="connsiteY0" fmla="*/ 12779 h 12857"/>
              <a:gd name="connsiteX1" fmla="*/ 8359 w 10111"/>
              <a:gd name="connsiteY1" fmla="*/ 9334 h 12857"/>
              <a:gd name="connsiteX2" fmla="*/ 10111 w 10111"/>
              <a:gd name="connsiteY2" fmla="*/ 2172 h 12857"/>
              <a:gd name="connsiteX0" fmla="*/ 0 w 10111"/>
              <a:gd name="connsiteY0" fmla="*/ 12779 h 13242"/>
              <a:gd name="connsiteX1" fmla="*/ 8359 w 10111"/>
              <a:gd name="connsiteY1" fmla="*/ 9334 h 13242"/>
              <a:gd name="connsiteX2" fmla="*/ 10111 w 10111"/>
              <a:gd name="connsiteY2" fmla="*/ 2172 h 13242"/>
              <a:gd name="connsiteX0" fmla="*/ 0 w 10111"/>
              <a:gd name="connsiteY0" fmla="*/ 12397 h 12522"/>
              <a:gd name="connsiteX1" fmla="*/ 8359 w 10111"/>
              <a:gd name="connsiteY1" fmla="*/ 8952 h 12522"/>
              <a:gd name="connsiteX2" fmla="*/ 10111 w 10111"/>
              <a:gd name="connsiteY2" fmla="*/ 1790 h 12522"/>
              <a:gd name="connsiteX0" fmla="*/ 0 w 12939"/>
              <a:gd name="connsiteY0" fmla="*/ 59403 h 61686"/>
              <a:gd name="connsiteX1" fmla="*/ 8359 w 12939"/>
              <a:gd name="connsiteY1" fmla="*/ 55958 h 61686"/>
              <a:gd name="connsiteX2" fmla="*/ 12939 w 12939"/>
              <a:gd name="connsiteY2" fmla="*/ 525 h 61686"/>
              <a:gd name="connsiteX0" fmla="*/ 0 w 12939"/>
              <a:gd name="connsiteY0" fmla="*/ 58878 h 61161"/>
              <a:gd name="connsiteX1" fmla="*/ 8359 w 12939"/>
              <a:gd name="connsiteY1" fmla="*/ 55433 h 61161"/>
              <a:gd name="connsiteX2" fmla="*/ 12939 w 12939"/>
              <a:gd name="connsiteY2" fmla="*/ 0 h 61161"/>
              <a:gd name="connsiteX0" fmla="*/ 0 w 13771"/>
              <a:gd name="connsiteY0" fmla="*/ 60341 h 62723"/>
              <a:gd name="connsiteX1" fmla="*/ 8359 w 13771"/>
              <a:gd name="connsiteY1" fmla="*/ 56896 h 62723"/>
              <a:gd name="connsiteX2" fmla="*/ 13771 w 13771"/>
              <a:gd name="connsiteY2" fmla="*/ 0 h 62723"/>
              <a:gd name="connsiteX0" fmla="*/ 0 w 13882"/>
              <a:gd name="connsiteY0" fmla="*/ 60707 h 63114"/>
              <a:gd name="connsiteX1" fmla="*/ 8359 w 13882"/>
              <a:gd name="connsiteY1" fmla="*/ 57262 h 63114"/>
              <a:gd name="connsiteX2" fmla="*/ 13882 w 13882"/>
              <a:gd name="connsiteY2" fmla="*/ 0 h 63114"/>
              <a:gd name="connsiteX0" fmla="*/ 0 w 13882"/>
              <a:gd name="connsiteY0" fmla="*/ 60707 h 60814"/>
              <a:gd name="connsiteX1" fmla="*/ 9024 w 13882"/>
              <a:gd name="connsiteY1" fmla="*/ 48120 h 60814"/>
              <a:gd name="connsiteX2" fmla="*/ 13882 w 13882"/>
              <a:gd name="connsiteY2" fmla="*/ 0 h 60814"/>
              <a:gd name="connsiteX0" fmla="*/ 0 w 13882"/>
              <a:gd name="connsiteY0" fmla="*/ 60707 h 60775"/>
              <a:gd name="connsiteX1" fmla="*/ 9024 w 13882"/>
              <a:gd name="connsiteY1" fmla="*/ 48120 h 60775"/>
              <a:gd name="connsiteX2" fmla="*/ 13882 w 13882"/>
              <a:gd name="connsiteY2" fmla="*/ 0 h 60775"/>
              <a:gd name="connsiteX0" fmla="*/ 0 w 13882"/>
              <a:gd name="connsiteY0" fmla="*/ 60707 h 60752"/>
              <a:gd name="connsiteX1" fmla="*/ 9024 w 13882"/>
              <a:gd name="connsiteY1" fmla="*/ 48120 h 60752"/>
              <a:gd name="connsiteX2" fmla="*/ 13882 w 13882"/>
              <a:gd name="connsiteY2" fmla="*/ 0 h 60752"/>
              <a:gd name="connsiteX0" fmla="*/ 0 w 13882"/>
              <a:gd name="connsiteY0" fmla="*/ 60707 h 60815"/>
              <a:gd name="connsiteX1" fmla="*/ 11277 w 13882"/>
              <a:gd name="connsiteY1" fmla="*/ 53897 h 60815"/>
              <a:gd name="connsiteX2" fmla="*/ 13882 w 13882"/>
              <a:gd name="connsiteY2" fmla="*/ 0 h 60815"/>
              <a:gd name="connsiteX0" fmla="*/ 0 w 13882"/>
              <a:gd name="connsiteY0" fmla="*/ 60707 h 60789"/>
              <a:gd name="connsiteX1" fmla="*/ 11277 w 13882"/>
              <a:gd name="connsiteY1" fmla="*/ 53897 h 60789"/>
              <a:gd name="connsiteX2" fmla="*/ 13882 w 13882"/>
              <a:gd name="connsiteY2" fmla="*/ 0 h 60789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3882 w 13882"/>
              <a:gd name="connsiteY2" fmla="*/ 0 h 60834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2504 w 13882"/>
              <a:gd name="connsiteY2" fmla="*/ 40876 h 60834"/>
              <a:gd name="connsiteX3" fmla="*/ 13882 w 13882"/>
              <a:gd name="connsiteY3" fmla="*/ 0 h 60834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707"/>
              <a:gd name="connsiteX1" fmla="*/ 8749 w 13882"/>
              <a:gd name="connsiteY1" fmla="*/ 56955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13882"/>
              <a:gd name="connsiteY0" fmla="*/ 60707 h 60707"/>
              <a:gd name="connsiteX1" fmla="*/ 9189 w 13882"/>
              <a:gd name="connsiteY1" fmla="*/ 55936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1174 w 4723"/>
              <a:gd name="connsiteY0" fmla="*/ 122993 h 122993"/>
              <a:gd name="connsiteX1" fmla="*/ 30 w 4723"/>
              <a:gd name="connsiteY1" fmla="*/ 55936 h 122993"/>
              <a:gd name="connsiteX2" fmla="*/ 3950 w 4723"/>
              <a:gd name="connsiteY2" fmla="*/ 40876 h 122993"/>
              <a:gd name="connsiteX3" fmla="*/ 4723 w 4723"/>
              <a:gd name="connsiteY3" fmla="*/ 0 h 122993"/>
              <a:gd name="connsiteX0" fmla="*/ 2598 w 10112"/>
              <a:gd name="connsiteY0" fmla="*/ 10000 h 10000"/>
              <a:gd name="connsiteX1" fmla="*/ 176 w 10112"/>
              <a:gd name="connsiteY1" fmla="*/ 4548 h 10000"/>
              <a:gd name="connsiteX2" fmla="*/ 8475 w 10112"/>
              <a:gd name="connsiteY2" fmla="*/ 3323 h 10000"/>
              <a:gd name="connsiteX3" fmla="*/ 10112 w 10112"/>
              <a:gd name="connsiteY3" fmla="*/ 0 h 10000"/>
              <a:gd name="connsiteX0" fmla="*/ 0 w 16125"/>
              <a:gd name="connsiteY0" fmla="*/ 9945 h 9945"/>
              <a:gd name="connsiteX1" fmla="*/ 6189 w 16125"/>
              <a:gd name="connsiteY1" fmla="*/ 4548 h 9945"/>
              <a:gd name="connsiteX2" fmla="*/ 14488 w 16125"/>
              <a:gd name="connsiteY2" fmla="*/ 3323 h 9945"/>
              <a:gd name="connsiteX3" fmla="*/ 16125 w 16125"/>
              <a:gd name="connsiteY3" fmla="*/ 0 h 9945"/>
              <a:gd name="connsiteX0" fmla="*/ 0 w 10000"/>
              <a:gd name="connsiteY0" fmla="*/ 10000 h 10000"/>
              <a:gd name="connsiteX1" fmla="*/ 8985 w 10000"/>
              <a:gd name="connsiteY1" fmla="*/ 3341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25768"/>
              <a:gd name="connsiteY0" fmla="*/ 6064 h 6064"/>
              <a:gd name="connsiteX1" fmla="*/ 5088 w 25768"/>
              <a:gd name="connsiteY1" fmla="*/ 1607 h 6064"/>
              <a:gd name="connsiteX2" fmla="*/ 25768 w 25768"/>
              <a:gd name="connsiteY2" fmla="*/ 0 h 6064"/>
              <a:gd name="connsiteX0" fmla="*/ 0 w 10000"/>
              <a:gd name="connsiteY0" fmla="*/ 10000 h 10000"/>
              <a:gd name="connsiteX1" fmla="*/ 7900 w 10000"/>
              <a:gd name="connsiteY1" fmla="*/ 5010 h 10000"/>
              <a:gd name="connsiteX2" fmla="*/ 10000 w 10000"/>
              <a:gd name="connsiteY2" fmla="*/ 0 h 10000"/>
              <a:gd name="connsiteX0" fmla="*/ 0 w 4102"/>
              <a:gd name="connsiteY0" fmla="*/ 594 h 5364"/>
              <a:gd name="connsiteX1" fmla="*/ 2002 w 4102"/>
              <a:gd name="connsiteY1" fmla="*/ 5363 h 5364"/>
              <a:gd name="connsiteX2" fmla="*/ 4102 w 4102"/>
              <a:gd name="connsiteY2" fmla="*/ 353 h 5364"/>
              <a:gd name="connsiteX0" fmla="*/ 0 w 10000"/>
              <a:gd name="connsiteY0" fmla="*/ 449 h 9348"/>
              <a:gd name="connsiteX1" fmla="*/ 4881 w 10000"/>
              <a:gd name="connsiteY1" fmla="*/ 9340 h 9348"/>
              <a:gd name="connsiteX2" fmla="*/ 10000 w 10000"/>
              <a:gd name="connsiteY2" fmla="*/ 0 h 9348"/>
              <a:gd name="connsiteX0" fmla="*/ 0 w 14455"/>
              <a:gd name="connsiteY0" fmla="*/ 389 h 10000"/>
              <a:gd name="connsiteX1" fmla="*/ 9336 w 14455"/>
              <a:gd name="connsiteY1" fmla="*/ 9991 h 10000"/>
              <a:gd name="connsiteX2" fmla="*/ 14455 w 14455"/>
              <a:gd name="connsiteY2" fmla="*/ 0 h 10000"/>
              <a:gd name="connsiteX0" fmla="*/ 0 w 14455"/>
              <a:gd name="connsiteY0" fmla="*/ 389 h 9995"/>
              <a:gd name="connsiteX1" fmla="*/ 9336 w 14455"/>
              <a:gd name="connsiteY1" fmla="*/ 9991 h 9995"/>
              <a:gd name="connsiteX2" fmla="*/ 14455 w 14455"/>
              <a:gd name="connsiteY2" fmla="*/ 0 h 9995"/>
              <a:gd name="connsiteX0" fmla="*/ 0 w 10093"/>
              <a:gd name="connsiteY0" fmla="*/ 0 h 10064"/>
              <a:gd name="connsiteX1" fmla="*/ 6552 w 10093"/>
              <a:gd name="connsiteY1" fmla="*/ 10060 h 10064"/>
              <a:gd name="connsiteX2" fmla="*/ 10093 w 10093"/>
              <a:gd name="connsiteY2" fmla="*/ 64 h 10064"/>
              <a:gd name="connsiteX0" fmla="*/ 0 w 10093"/>
              <a:gd name="connsiteY0" fmla="*/ 0 h 13414"/>
              <a:gd name="connsiteX1" fmla="*/ 6692 w 10093"/>
              <a:gd name="connsiteY1" fmla="*/ 13411 h 13414"/>
              <a:gd name="connsiteX2" fmla="*/ 10093 w 10093"/>
              <a:gd name="connsiteY2" fmla="*/ 64 h 13414"/>
              <a:gd name="connsiteX0" fmla="*/ 0 w 13315"/>
              <a:gd name="connsiteY0" fmla="*/ 6548 h 13353"/>
              <a:gd name="connsiteX1" fmla="*/ 9914 w 13315"/>
              <a:gd name="connsiteY1" fmla="*/ 13347 h 13353"/>
              <a:gd name="connsiteX2" fmla="*/ 13315 w 13315"/>
              <a:gd name="connsiteY2" fmla="*/ 0 h 13353"/>
              <a:gd name="connsiteX0" fmla="*/ 0 w 13315"/>
              <a:gd name="connsiteY0" fmla="*/ 6548 h 13349"/>
              <a:gd name="connsiteX1" fmla="*/ 9914 w 13315"/>
              <a:gd name="connsiteY1" fmla="*/ 13347 h 13349"/>
              <a:gd name="connsiteX2" fmla="*/ 13315 w 13315"/>
              <a:gd name="connsiteY2" fmla="*/ 0 h 13349"/>
              <a:gd name="connsiteX0" fmla="*/ 0 w 13315"/>
              <a:gd name="connsiteY0" fmla="*/ 6548 h 13425"/>
              <a:gd name="connsiteX1" fmla="*/ 4446 w 13315"/>
              <a:gd name="connsiteY1" fmla="*/ 5561 h 13425"/>
              <a:gd name="connsiteX2" fmla="*/ 9914 w 13315"/>
              <a:gd name="connsiteY2" fmla="*/ 13347 h 13425"/>
              <a:gd name="connsiteX3" fmla="*/ 13315 w 13315"/>
              <a:gd name="connsiteY3" fmla="*/ 0 h 13425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3 h 13538"/>
              <a:gd name="connsiteX1" fmla="*/ 4820 w 13315"/>
              <a:gd name="connsiteY1" fmla="*/ 0 h 13538"/>
              <a:gd name="connsiteX2" fmla="*/ 9914 w 13315"/>
              <a:gd name="connsiteY2" fmla="*/ 13492 h 13538"/>
              <a:gd name="connsiteX3" fmla="*/ 13315 w 13315"/>
              <a:gd name="connsiteY3" fmla="*/ 145 h 13538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6 h 13538"/>
              <a:gd name="connsiteX1" fmla="*/ 4820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538"/>
              <a:gd name="connsiteX1" fmla="*/ 3139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498"/>
              <a:gd name="connsiteX1" fmla="*/ 3139 w 13315"/>
              <a:gd name="connsiteY1" fmla="*/ 3 h 13498"/>
              <a:gd name="connsiteX2" fmla="*/ 9914 w 13315"/>
              <a:gd name="connsiteY2" fmla="*/ 13495 h 13498"/>
              <a:gd name="connsiteX3" fmla="*/ 13315 w 13315"/>
              <a:gd name="connsiteY3" fmla="*/ 148 h 13498"/>
              <a:gd name="connsiteX0" fmla="*/ 0 w 13315"/>
              <a:gd name="connsiteY0" fmla="*/ 6696 h 13495"/>
              <a:gd name="connsiteX1" fmla="*/ 3139 w 13315"/>
              <a:gd name="connsiteY1" fmla="*/ 3 h 13495"/>
              <a:gd name="connsiteX2" fmla="*/ 9914 w 13315"/>
              <a:gd name="connsiteY2" fmla="*/ 13495 h 13495"/>
              <a:gd name="connsiteX3" fmla="*/ 13315 w 13315"/>
              <a:gd name="connsiteY3" fmla="*/ 148 h 13495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455"/>
              <a:gd name="connsiteY0" fmla="*/ 6919 h 13627"/>
              <a:gd name="connsiteX1" fmla="*/ 3279 w 13455"/>
              <a:gd name="connsiteY1" fmla="*/ 135 h 13627"/>
              <a:gd name="connsiteX2" fmla="*/ 10054 w 13455"/>
              <a:gd name="connsiteY2" fmla="*/ 13627 h 13627"/>
              <a:gd name="connsiteX3" fmla="*/ 13455 w 13455"/>
              <a:gd name="connsiteY3" fmla="*/ 280 h 13627"/>
              <a:gd name="connsiteX0" fmla="*/ 0 w 13455"/>
              <a:gd name="connsiteY0" fmla="*/ 7011 h 13719"/>
              <a:gd name="connsiteX1" fmla="*/ 3279 w 13455"/>
              <a:gd name="connsiteY1" fmla="*/ 227 h 13719"/>
              <a:gd name="connsiteX2" fmla="*/ 10054 w 13455"/>
              <a:gd name="connsiteY2" fmla="*/ 13719 h 13719"/>
              <a:gd name="connsiteX3" fmla="*/ 13455 w 13455"/>
              <a:gd name="connsiteY3" fmla="*/ 372 h 13719"/>
              <a:gd name="connsiteX0" fmla="*/ 0 w 13455"/>
              <a:gd name="connsiteY0" fmla="*/ 6786 h 13494"/>
              <a:gd name="connsiteX1" fmla="*/ 3279 w 13455"/>
              <a:gd name="connsiteY1" fmla="*/ 2 h 13494"/>
              <a:gd name="connsiteX2" fmla="*/ 10054 w 13455"/>
              <a:gd name="connsiteY2" fmla="*/ 13494 h 13494"/>
              <a:gd name="connsiteX3" fmla="*/ 13455 w 13455"/>
              <a:gd name="connsiteY3" fmla="*/ 147 h 13494"/>
              <a:gd name="connsiteX0" fmla="*/ 0 w 13455"/>
              <a:gd name="connsiteY0" fmla="*/ 6785 h 13493"/>
              <a:gd name="connsiteX1" fmla="*/ 3279 w 13455"/>
              <a:gd name="connsiteY1" fmla="*/ 1 h 13493"/>
              <a:gd name="connsiteX2" fmla="*/ 10054 w 13455"/>
              <a:gd name="connsiteY2" fmla="*/ 13493 h 13493"/>
              <a:gd name="connsiteX3" fmla="*/ 13455 w 13455"/>
              <a:gd name="connsiteY3" fmla="*/ 146 h 13493"/>
              <a:gd name="connsiteX0" fmla="*/ 0 w 13455"/>
              <a:gd name="connsiteY0" fmla="*/ 7020 h 13909"/>
              <a:gd name="connsiteX1" fmla="*/ 3279 w 13455"/>
              <a:gd name="connsiteY1" fmla="*/ 236 h 13909"/>
              <a:gd name="connsiteX2" fmla="*/ 9867 w 13455"/>
              <a:gd name="connsiteY2" fmla="*/ 13909 h 13909"/>
              <a:gd name="connsiteX3" fmla="*/ 13455 w 13455"/>
              <a:gd name="connsiteY3" fmla="*/ 381 h 13909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6789 h 13316"/>
              <a:gd name="connsiteX1" fmla="*/ 3279 w 13455"/>
              <a:gd name="connsiteY1" fmla="*/ 5 h 13316"/>
              <a:gd name="connsiteX2" fmla="*/ 10147 w 13455"/>
              <a:gd name="connsiteY2" fmla="*/ 13316 h 13316"/>
              <a:gd name="connsiteX3" fmla="*/ 13455 w 13455"/>
              <a:gd name="connsiteY3" fmla="*/ 150 h 13316"/>
              <a:gd name="connsiteX0" fmla="*/ 0 w 13455"/>
              <a:gd name="connsiteY0" fmla="*/ 6785 h 13312"/>
              <a:gd name="connsiteX1" fmla="*/ 3279 w 13455"/>
              <a:gd name="connsiteY1" fmla="*/ 1 h 13312"/>
              <a:gd name="connsiteX2" fmla="*/ 10147 w 13455"/>
              <a:gd name="connsiteY2" fmla="*/ 13312 h 13312"/>
              <a:gd name="connsiteX3" fmla="*/ 13455 w 13455"/>
              <a:gd name="connsiteY3" fmla="*/ 146 h 13312"/>
              <a:gd name="connsiteX0" fmla="*/ 0 w 13595"/>
              <a:gd name="connsiteY0" fmla="*/ 6920 h 13538"/>
              <a:gd name="connsiteX1" fmla="*/ 3419 w 13595"/>
              <a:gd name="connsiteY1" fmla="*/ 227 h 13538"/>
              <a:gd name="connsiteX2" fmla="*/ 10287 w 13595"/>
              <a:gd name="connsiteY2" fmla="*/ 13538 h 13538"/>
              <a:gd name="connsiteX3" fmla="*/ 13595 w 13595"/>
              <a:gd name="connsiteY3" fmla="*/ 372 h 13538"/>
              <a:gd name="connsiteX0" fmla="*/ 0 w 13595"/>
              <a:gd name="connsiteY0" fmla="*/ 6697 h 13315"/>
              <a:gd name="connsiteX1" fmla="*/ 3419 w 13595"/>
              <a:gd name="connsiteY1" fmla="*/ 4 h 13315"/>
              <a:gd name="connsiteX2" fmla="*/ 10287 w 13595"/>
              <a:gd name="connsiteY2" fmla="*/ 13315 h 13315"/>
              <a:gd name="connsiteX3" fmla="*/ 13595 w 13595"/>
              <a:gd name="connsiteY3" fmla="*/ 149 h 13315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4"/>
              <a:gd name="connsiteX1" fmla="*/ 3419 w 13595"/>
              <a:gd name="connsiteY1" fmla="*/ 2 h 13314"/>
              <a:gd name="connsiteX2" fmla="*/ 10287 w 13595"/>
              <a:gd name="connsiteY2" fmla="*/ 13313 h 13314"/>
              <a:gd name="connsiteX3" fmla="*/ 13595 w 13595"/>
              <a:gd name="connsiteY3" fmla="*/ 147 h 13314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705 h 13323"/>
              <a:gd name="connsiteX1" fmla="*/ 3419 w 13595"/>
              <a:gd name="connsiteY1" fmla="*/ 12 h 13323"/>
              <a:gd name="connsiteX2" fmla="*/ 10287 w 13595"/>
              <a:gd name="connsiteY2" fmla="*/ 13323 h 13323"/>
              <a:gd name="connsiteX3" fmla="*/ 13595 w 13595"/>
              <a:gd name="connsiteY3" fmla="*/ 157 h 13323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294 h 16294"/>
              <a:gd name="connsiteX1" fmla="*/ 3186 w 13362"/>
              <a:gd name="connsiteY1" fmla="*/ 1 h 16294"/>
              <a:gd name="connsiteX2" fmla="*/ 10054 w 13362"/>
              <a:gd name="connsiteY2" fmla="*/ 13312 h 16294"/>
              <a:gd name="connsiteX3" fmla="*/ 13362 w 13362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308 h 16308"/>
              <a:gd name="connsiteX1" fmla="*/ 3186 w 13409"/>
              <a:gd name="connsiteY1" fmla="*/ 15 h 16308"/>
              <a:gd name="connsiteX2" fmla="*/ 10054 w 13409"/>
              <a:gd name="connsiteY2" fmla="*/ 13058 h 16308"/>
              <a:gd name="connsiteX3" fmla="*/ 13409 w 13409"/>
              <a:gd name="connsiteY3" fmla="*/ 160 h 16308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7 h 16297"/>
              <a:gd name="connsiteX1" fmla="*/ 3186 w 13409"/>
              <a:gd name="connsiteY1" fmla="*/ 4 h 16297"/>
              <a:gd name="connsiteX2" fmla="*/ 10054 w 13409"/>
              <a:gd name="connsiteY2" fmla="*/ 13047 h 16297"/>
              <a:gd name="connsiteX3" fmla="*/ 13409 w 13409"/>
              <a:gd name="connsiteY3" fmla="*/ 149 h 16297"/>
              <a:gd name="connsiteX0" fmla="*/ 0 w 13409"/>
              <a:gd name="connsiteY0" fmla="*/ 16295 h 16295"/>
              <a:gd name="connsiteX1" fmla="*/ 3186 w 13409"/>
              <a:gd name="connsiteY1" fmla="*/ 2 h 16295"/>
              <a:gd name="connsiteX2" fmla="*/ 10054 w 13409"/>
              <a:gd name="connsiteY2" fmla="*/ 13045 h 16295"/>
              <a:gd name="connsiteX3" fmla="*/ 13409 w 13409"/>
              <a:gd name="connsiteY3" fmla="*/ 147 h 16295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6117"/>
              <a:gd name="connsiteY0" fmla="*/ 15858 h 15858"/>
              <a:gd name="connsiteX1" fmla="*/ 5894 w 16117"/>
              <a:gd name="connsiteY1" fmla="*/ 11 h 15858"/>
              <a:gd name="connsiteX2" fmla="*/ 12762 w 16117"/>
              <a:gd name="connsiteY2" fmla="*/ 13054 h 15858"/>
              <a:gd name="connsiteX3" fmla="*/ 16117 w 16117"/>
              <a:gd name="connsiteY3" fmla="*/ 156 h 15858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3922"/>
              <a:gd name="connsiteY0" fmla="*/ 15434 h 15434"/>
              <a:gd name="connsiteX1" fmla="*/ 4170 w 13922"/>
              <a:gd name="connsiteY1" fmla="*/ 6380 h 15434"/>
              <a:gd name="connsiteX2" fmla="*/ 13922 w 13922"/>
              <a:gd name="connsiteY2" fmla="*/ 0 h 15434"/>
              <a:gd name="connsiteX0" fmla="*/ 0 w 13455"/>
              <a:gd name="connsiteY0" fmla="*/ 13202 h 13202"/>
              <a:gd name="connsiteX1" fmla="*/ 4170 w 13455"/>
              <a:gd name="connsiteY1" fmla="*/ 4148 h 13202"/>
              <a:gd name="connsiteX2" fmla="*/ 13455 w 13455"/>
              <a:gd name="connsiteY2" fmla="*/ 0 h 13202"/>
              <a:gd name="connsiteX0" fmla="*/ 0 w 13455"/>
              <a:gd name="connsiteY0" fmla="*/ 13202 h 13325"/>
              <a:gd name="connsiteX1" fmla="*/ 5337 w 13455"/>
              <a:gd name="connsiteY1" fmla="*/ 12808 h 13325"/>
              <a:gd name="connsiteX2" fmla="*/ 13455 w 13455"/>
              <a:gd name="connsiteY2" fmla="*/ 0 h 13325"/>
              <a:gd name="connsiteX0" fmla="*/ 0 w 13455"/>
              <a:gd name="connsiteY0" fmla="*/ 13202 h 13910"/>
              <a:gd name="connsiteX1" fmla="*/ 5337 w 13455"/>
              <a:gd name="connsiteY1" fmla="*/ 12808 h 13910"/>
              <a:gd name="connsiteX2" fmla="*/ 13455 w 13455"/>
              <a:gd name="connsiteY2" fmla="*/ 0 h 13910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793 w 13455"/>
              <a:gd name="connsiteY1" fmla="*/ 8969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548"/>
              <a:gd name="connsiteY0" fmla="*/ 13023 h 13023"/>
              <a:gd name="connsiteX1" fmla="*/ 13548 w 13548"/>
              <a:gd name="connsiteY1" fmla="*/ 0 h 13023"/>
              <a:gd name="connsiteX0" fmla="*/ 0 w 13548"/>
              <a:gd name="connsiteY0" fmla="*/ 13023 h 13023"/>
              <a:gd name="connsiteX1" fmla="*/ 13548 w 13548"/>
              <a:gd name="connsiteY1" fmla="*/ 0 h 1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48" h="13023">
                <a:moveTo>
                  <a:pt x="0" y="13023"/>
                </a:moveTo>
                <a:cubicBezTo>
                  <a:pt x="5188" y="12997"/>
                  <a:pt x="10837" y="6097"/>
                  <a:pt x="13548" y="0"/>
                </a:cubicBezTo>
              </a:path>
            </a:pathLst>
          </a:custGeom>
          <a:noFill/>
          <a:ln w="28575" cap="flat" cmpd="sng">
            <a:solidFill>
              <a:srgbClr val="00CC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2743200" y="4345110"/>
            <a:ext cx="3657600" cy="1827090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2069 w 10000"/>
              <a:gd name="connsiteY2" fmla="*/ 4664 h 10000"/>
              <a:gd name="connsiteX3" fmla="*/ 3190 w 10000"/>
              <a:gd name="connsiteY3" fmla="*/ 635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3190 w 10000"/>
              <a:gd name="connsiteY2" fmla="*/ 6359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1399 w 52035"/>
              <a:gd name="connsiteY0" fmla="*/ 0 h 13014"/>
              <a:gd name="connsiteX1" fmla="*/ 4589 w 52035"/>
              <a:gd name="connsiteY1" fmla="*/ 6359 h 13014"/>
              <a:gd name="connsiteX2" fmla="*/ 52035 w 52035"/>
              <a:gd name="connsiteY2" fmla="*/ 13014 h 13014"/>
              <a:gd name="connsiteX0" fmla="*/ 0 w 50636"/>
              <a:gd name="connsiteY0" fmla="*/ 0 h 13014"/>
              <a:gd name="connsiteX1" fmla="*/ 29101 w 50636"/>
              <a:gd name="connsiteY1" fmla="*/ 1724 h 13014"/>
              <a:gd name="connsiteX2" fmla="*/ 3190 w 50636"/>
              <a:gd name="connsiteY2" fmla="*/ 6359 h 13014"/>
              <a:gd name="connsiteX3" fmla="*/ 50636 w 50636"/>
              <a:gd name="connsiteY3" fmla="*/ 13014 h 13014"/>
              <a:gd name="connsiteX0" fmla="*/ 0 w 56948"/>
              <a:gd name="connsiteY0" fmla="*/ 9306 h 11361"/>
              <a:gd name="connsiteX1" fmla="*/ 35413 w 56948"/>
              <a:gd name="connsiteY1" fmla="*/ 71 h 11361"/>
              <a:gd name="connsiteX2" fmla="*/ 9502 w 56948"/>
              <a:gd name="connsiteY2" fmla="*/ 4706 h 11361"/>
              <a:gd name="connsiteX3" fmla="*/ 56948 w 56948"/>
              <a:gd name="connsiteY3" fmla="*/ 11361 h 11361"/>
              <a:gd name="connsiteX0" fmla="*/ 0 w 56948"/>
              <a:gd name="connsiteY0" fmla="*/ 9244 h 11299"/>
              <a:gd name="connsiteX1" fmla="*/ 35413 w 56948"/>
              <a:gd name="connsiteY1" fmla="*/ 9 h 11299"/>
              <a:gd name="connsiteX2" fmla="*/ 56948 w 56948"/>
              <a:gd name="connsiteY2" fmla="*/ 11299 h 11299"/>
              <a:gd name="connsiteX0" fmla="*/ 0 w 71151"/>
              <a:gd name="connsiteY0" fmla="*/ 14173 h 14216"/>
              <a:gd name="connsiteX1" fmla="*/ 49616 w 71151"/>
              <a:gd name="connsiteY1" fmla="*/ 6 h 14216"/>
              <a:gd name="connsiteX2" fmla="*/ 71151 w 71151"/>
              <a:gd name="connsiteY2" fmla="*/ 11296 h 14216"/>
              <a:gd name="connsiteX0" fmla="*/ 0 w 71151"/>
              <a:gd name="connsiteY0" fmla="*/ 14173 h 14177"/>
              <a:gd name="connsiteX1" fmla="*/ 49616 w 71151"/>
              <a:gd name="connsiteY1" fmla="*/ 6 h 14177"/>
              <a:gd name="connsiteX2" fmla="*/ 71151 w 71151"/>
              <a:gd name="connsiteY2" fmla="*/ 11296 h 14177"/>
              <a:gd name="connsiteX0" fmla="*/ 0 w 71151"/>
              <a:gd name="connsiteY0" fmla="*/ 3726 h 3746"/>
              <a:gd name="connsiteX1" fmla="*/ 57506 w 71151"/>
              <a:gd name="connsiteY1" fmla="*/ 1477 h 3746"/>
              <a:gd name="connsiteX2" fmla="*/ 71151 w 71151"/>
              <a:gd name="connsiteY2" fmla="*/ 849 h 3746"/>
              <a:gd name="connsiteX0" fmla="*/ 0 w 10111"/>
              <a:gd name="connsiteY0" fmla="*/ 12872 h 12911"/>
              <a:gd name="connsiteX1" fmla="*/ 8193 w 10111"/>
              <a:gd name="connsiteY1" fmla="*/ 3942 h 12911"/>
              <a:gd name="connsiteX2" fmla="*/ 10111 w 10111"/>
              <a:gd name="connsiteY2" fmla="*/ 2265 h 12911"/>
              <a:gd name="connsiteX0" fmla="*/ 0 w 10111"/>
              <a:gd name="connsiteY0" fmla="*/ 12202 h 12280"/>
              <a:gd name="connsiteX1" fmla="*/ 8359 w 10111"/>
              <a:gd name="connsiteY1" fmla="*/ 8757 h 12280"/>
              <a:gd name="connsiteX2" fmla="*/ 10111 w 10111"/>
              <a:gd name="connsiteY2" fmla="*/ 1595 h 12280"/>
              <a:gd name="connsiteX0" fmla="*/ 0 w 10111"/>
              <a:gd name="connsiteY0" fmla="*/ 12779 h 12857"/>
              <a:gd name="connsiteX1" fmla="*/ 8359 w 10111"/>
              <a:gd name="connsiteY1" fmla="*/ 9334 h 12857"/>
              <a:gd name="connsiteX2" fmla="*/ 10111 w 10111"/>
              <a:gd name="connsiteY2" fmla="*/ 2172 h 12857"/>
              <a:gd name="connsiteX0" fmla="*/ 0 w 10111"/>
              <a:gd name="connsiteY0" fmla="*/ 12779 h 13242"/>
              <a:gd name="connsiteX1" fmla="*/ 8359 w 10111"/>
              <a:gd name="connsiteY1" fmla="*/ 9334 h 13242"/>
              <a:gd name="connsiteX2" fmla="*/ 10111 w 10111"/>
              <a:gd name="connsiteY2" fmla="*/ 2172 h 13242"/>
              <a:gd name="connsiteX0" fmla="*/ 0 w 10111"/>
              <a:gd name="connsiteY0" fmla="*/ 12397 h 12522"/>
              <a:gd name="connsiteX1" fmla="*/ 8359 w 10111"/>
              <a:gd name="connsiteY1" fmla="*/ 8952 h 12522"/>
              <a:gd name="connsiteX2" fmla="*/ 10111 w 10111"/>
              <a:gd name="connsiteY2" fmla="*/ 1790 h 12522"/>
              <a:gd name="connsiteX0" fmla="*/ 0 w 12939"/>
              <a:gd name="connsiteY0" fmla="*/ 59403 h 61686"/>
              <a:gd name="connsiteX1" fmla="*/ 8359 w 12939"/>
              <a:gd name="connsiteY1" fmla="*/ 55958 h 61686"/>
              <a:gd name="connsiteX2" fmla="*/ 12939 w 12939"/>
              <a:gd name="connsiteY2" fmla="*/ 525 h 61686"/>
              <a:gd name="connsiteX0" fmla="*/ 0 w 12939"/>
              <a:gd name="connsiteY0" fmla="*/ 58878 h 61161"/>
              <a:gd name="connsiteX1" fmla="*/ 8359 w 12939"/>
              <a:gd name="connsiteY1" fmla="*/ 55433 h 61161"/>
              <a:gd name="connsiteX2" fmla="*/ 12939 w 12939"/>
              <a:gd name="connsiteY2" fmla="*/ 0 h 61161"/>
              <a:gd name="connsiteX0" fmla="*/ 0 w 13771"/>
              <a:gd name="connsiteY0" fmla="*/ 60341 h 62723"/>
              <a:gd name="connsiteX1" fmla="*/ 8359 w 13771"/>
              <a:gd name="connsiteY1" fmla="*/ 56896 h 62723"/>
              <a:gd name="connsiteX2" fmla="*/ 13771 w 13771"/>
              <a:gd name="connsiteY2" fmla="*/ 0 h 62723"/>
              <a:gd name="connsiteX0" fmla="*/ 0 w 13882"/>
              <a:gd name="connsiteY0" fmla="*/ 60707 h 63114"/>
              <a:gd name="connsiteX1" fmla="*/ 8359 w 13882"/>
              <a:gd name="connsiteY1" fmla="*/ 57262 h 63114"/>
              <a:gd name="connsiteX2" fmla="*/ 13882 w 13882"/>
              <a:gd name="connsiteY2" fmla="*/ 0 h 63114"/>
              <a:gd name="connsiteX0" fmla="*/ 0 w 13882"/>
              <a:gd name="connsiteY0" fmla="*/ 60707 h 60814"/>
              <a:gd name="connsiteX1" fmla="*/ 9024 w 13882"/>
              <a:gd name="connsiteY1" fmla="*/ 48120 h 60814"/>
              <a:gd name="connsiteX2" fmla="*/ 13882 w 13882"/>
              <a:gd name="connsiteY2" fmla="*/ 0 h 60814"/>
              <a:gd name="connsiteX0" fmla="*/ 0 w 13882"/>
              <a:gd name="connsiteY0" fmla="*/ 60707 h 60775"/>
              <a:gd name="connsiteX1" fmla="*/ 9024 w 13882"/>
              <a:gd name="connsiteY1" fmla="*/ 48120 h 60775"/>
              <a:gd name="connsiteX2" fmla="*/ 13882 w 13882"/>
              <a:gd name="connsiteY2" fmla="*/ 0 h 60775"/>
              <a:gd name="connsiteX0" fmla="*/ 0 w 13882"/>
              <a:gd name="connsiteY0" fmla="*/ 60707 h 60752"/>
              <a:gd name="connsiteX1" fmla="*/ 9024 w 13882"/>
              <a:gd name="connsiteY1" fmla="*/ 48120 h 60752"/>
              <a:gd name="connsiteX2" fmla="*/ 13882 w 13882"/>
              <a:gd name="connsiteY2" fmla="*/ 0 h 60752"/>
              <a:gd name="connsiteX0" fmla="*/ 0 w 13882"/>
              <a:gd name="connsiteY0" fmla="*/ 60707 h 60815"/>
              <a:gd name="connsiteX1" fmla="*/ 11277 w 13882"/>
              <a:gd name="connsiteY1" fmla="*/ 53897 h 60815"/>
              <a:gd name="connsiteX2" fmla="*/ 13882 w 13882"/>
              <a:gd name="connsiteY2" fmla="*/ 0 h 60815"/>
              <a:gd name="connsiteX0" fmla="*/ 0 w 13882"/>
              <a:gd name="connsiteY0" fmla="*/ 60707 h 60789"/>
              <a:gd name="connsiteX1" fmla="*/ 11277 w 13882"/>
              <a:gd name="connsiteY1" fmla="*/ 53897 h 60789"/>
              <a:gd name="connsiteX2" fmla="*/ 13882 w 13882"/>
              <a:gd name="connsiteY2" fmla="*/ 0 h 60789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3882 w 13882"/>
              <a:gd name="connsiteY2" fmla="*/ 0 h 60834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2504 w 13882"/>
              <a:gd name="connsiteY2" fmla="*/ 40876 h 60834"/>
              <a:gd name="connsiteX3" fmla="*/ 13882 w 13882"/>
              <a:gd name="connsiteY3" fmla="*/ 0 h 60834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707"/>
              <a:gd name="connsiteX1" fmla="*/ 8749 w 13882"/>
              <a:gd name="connsiteY1" fmla="*/ 56955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13882"/>
              <a:gd name="connsiteY0" fmla="*/ 60707 h 60707"/>
              <a:gd name="connsiteX1" fmla="*/ 9189 w 13882"/>
              <a:gd name="connsiteY1" fmla="*/ 55936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1174 w 4723"/>
              <a:gd name="connsiteY0" fmla="*/ 122993 h 122993"/>
              <a:gd name="connsiteX1" fmla="*/ 30 w 4723"/>
              <a:gd name="connsiteY1" fmla="*/ 55936 h 122993"/>
              <a:gd name="connsiteX2" fmla="*/ 3950 w 4723"/>
              <a:gd name="connsiteY2" fmla="*/ 40876 h 122993"/>
              <a:gd name="connsiteX3" fmla="*/ 4723 w 4723"/>
              <a:gd name="connsiteY3" fmla="*/ 0 h 122993"/>
              <a:gd name="connsiteX0" fmla="*/ 2598 w 10112"/>
              <a:gd name="connsiteY0" fmla="*/ 10000 h 10000"/>
              <a:gd name="connsiteX1" fmla="*/ 176 w 10112"/>
              <a:gd name="connsiteY1" fmla="*/ 4548 h 10000"/>
              <a:gd name="connsiteX2" fmla="*/ 8475 w 10112"/>
              <a:gd name="connsiteY2" fmla="*/ 3323 h 10000"/>
              <a:gd name="connsiteX3" fmla="*/ 10112 w 10112"/>
              <a:gd name="connsiteY3" fmla="*/ 0 h 10000"/>
              <a:gd name="connsiteX0" fmla="*/ 0 w 16125"/>
              <a:gd name="connsiteY0" fmla="*/ 9945 h 9945"/>
              <a:gd name="connsiteX1" fmla="*/ 6189 w 16125"/>
              <a:gd name="connsiteY1" fmla="*/ 4548 h 9945"/>
              <a:gd name="connsiteX2" fmla="*/ 14488 w 16125"/>
              <a:gd name="connsiteY2" fmla="*/ 3323 h 9945"/>
              <a:gd name="connsiteX3" fmla="*/ 16125 w 16125"/>
              <a:gd name="connsiteY3" fmla="*/ 0 h 9945"/>
              <a:gd name="connsiteX0" fmla="*/ 0 w 10000"/>
              <a:gd name="connsiteY0" fmla="*/ 10000 h 10000"/>
              <a:gd name="connsiteX1" fmla="*/ 8985 w 10000"/>
              <a:gd name="connsiteY1" fmla="*/ 3341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25768"/>
              <a:gd name="connsiteY0" fmla="*/ 6064 h 6064"/>
              <a:gd name="connsiteX1" fmla="*/ 5088 w 25768"/>
              <a:gd name="connsiteY1" fmla="*/ 1607 h 6064"/>
              <a:gd name="connsiteX2" fmla="*/ 25768 w 25768"/>
              <a:gd name="connsiteY2" fmla="*/ 0 h 6064"/>
              <a:gd name="connsiteX0" fmla="*/ 0 w 10000"/>
              <a:gd name="connsiteY0" fmla="*/ 10000 h 10000"/>
              <a:gd name="connsiteX1" fmla="*/ 7900 w 10000"/>
              <a:gd name="connsiteY1" fmla="*/ 5010 h 10000"/>
              <a:gd name="connsiteX2" fmla="*/ 10000 w 10000"/>
              <a:gd name="connsiteY2" fmla="*/ 0 h 10000"/>
              <a:gd name="connsiteX0" fmla="*/ 0 w 4102"/>
              <a:gd name="connsiteY0" fmla="*/ 594 h 5364"/>
              <a:gd name="connsiteX1" fmla="*/ 2002 w 4102"/>
              <a:gd name="connsiteY1" fmla="*/ 5363 h 5364"/>
              <a:gd name="connsiteX2" fmla="*/ 4102 w 4102"/>
              <a:gd name="connsiteY2" fmla="*/ 353 h 5364"/>
              <a:gd name="connsiteX0" fmla="*/ 0 w 10000"/>
              <a:gd name="connsiteY0" fmla="*/ 449 h 9348"/>
              <a:gd name="connsiteX1" fmla="*/ 4881 w 10000"/>
              <a:gd name="connsiteY1" fmla="*/ 9340 h 9348"/>
              <a:gd name="connsiteX2" fmla="*/ 10000 w 10000"/>
              <a:gd name="connsiteY2" fmla="*/ 0 h 9348"/>
              <a:gd name="connsiteX0" fmla="*/ 0 w 14455"/>
              <a:gd name="connsiteY0" fmla="*/ 389 h 10000"/>
              <a:gd name="connsiteX1" fmla="*/ 9336 w 14455"/>
              <a:gd name="connsiteY1" fmla="*/ 9991 h 10000"/>
              <a:gd name="connsiteX2" fmla="*/ 14455 w 14455"/>
              <a:gd name="connsiteY2" fmla="*/ 0 h 10000"/>
              <a:gd name="connsiteX0" fmla="*/ 0 w 14455"/>
              <a:gd name="connsiteY0" fmla="*/ 389 h 9995"/>
              <a:gd name="connsiteX1" fmla="*/ 9336 w 14455"/>
              <a:gd name="connsiteY1" fmla="*/ 9991 h 9995"/>
              <a:gd name="connsiteX2" fmla="*/ 14455 w 14455"/>
              <a:gd name="connsiteY2" fmla="*/ 0 h 9995"/>
              <a:gd name="connsiteX0" fmla="*/ 0 w 10093"/>
              <a:gd name="connsiteY0" fmla="*/ 0 h 10064"/>
              <a:gd name="connsiteX1" fmla="*/ 6552 w 10093"/>
              <a:gd name="connsiteY1" fmla="*/ 10060 h 10064"/>
              <a:gd name="connsiteX2" fmla="*/ 10093 w 10093"/>
              <a:gd name="connsiteY2" fmla="*/ 64 h 10064"/>
              <a:gd name="connsiteX0" fmla="*/ 0 w 10093"/>
              <a:gd name="connsiteY0" fmla="*/ 0 h 13414"/>
              <a:gd name="connsiteX1" fmla="*/ 6692 w 10093"/>
              <a:gd name="connsiteY1" fmla="*/ 13411 h 13414"/>
              <a:gd name="connsiteX2" fmla="*/ 10093 w 10093"/>
              <a:gd name="connsiteY2" fmla="*/ 64 h 13414"/>
              <a:gd name="connsiteX0" fmla="*/ 0 w 13315"/>
              <a:gd name="connsiteY0" fmla="*/ 6548 h 13353"/>
              <a:gd name="connsiteX1" fmla="*/ 9914 w 13315"/>
              <a:gd name="connsiteY1" fmla="*/ 13347 h 13353"/>
              <a:gd name="connsiteX2" fmla="*/ 13315 w 13315"/>
              <a:gd name="connsiteY2" fmla="*/ 0 h 13353"/>
              <a:gd name="connsiteX0" fmla="*/ 0 w 13315"/>
              <a:gd name="connsiteY0" fmla="*/ 6548 h 13349"/>
              <a:gd name="connsiteX1" fmla="*/ 9914 w 13315"/>
              <a:gd name="connsiteY1" fmla="*/ 13347 h 13349"/>
              <a:gd name="connsiteX2" fmla="*/ 13315 w 13315"/>
              <a:gd name="connsiteY2" fmla="*/ 0 h 13349"/>
              <a:gd name="connsiteX0" fmla="*/ 0 w 13315"/>
              <a:gd name="connsiteY0" fmla="*/ 6548 h 13425"/>
              <a:gd name="connsiteX1" fmla="*/ 4446 w 13315"/>
              <a:gd name="connsiteY1" fmla="*/ 5561 h 13425"/>
              <a:gd name="connsiteX2" fmla="*/ 9914 w 13315"/>
              <a:gd name="connsiteY2" fmla="*/ 13347 h 13425"/>
              <a:gd name="connsiteX3" fmla="*/ 13315 w 13315"/>
              <a:gd name="connsiteY3" fmla="*/ 0 h 13425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3 h 13538"/>
              <a:gd name="connsiteX1" fmla="*/ 4820 w 13315"/>
              <a:gd name="connsiteY1" fmla="*/ 0 h 13538"/>
              <a:gd name="connsiteX2" fmla="*/ 9914 w 13315"/>
              <a:gd name="connsiteY2" fmla="*/ 13492 h 13538"/>
              <a:gd name="connsiteX3" fmla="*/ 13315 w 13315"/>
              <a:gd name="connsiteY3" fmla="*/ 145 h 13538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6 h 13538"/>
              <a:gd name="connsiteX1" fmla="*/ 4820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538"/>
              <a:gd name="connsiteX1" fmla="*/ 3139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498"/>
              <a:gd name="connsiteX1" fmla="*/ 3139 w 13315"/>
              <a:gd name="connsiteY1" fmla="*/ 3 h 13498"/>
              <a:gd name="connsiteX2" fmla="*/ 9914 w 13315"/>
              <a:gd name="connsiteY2" fmla="*/ 13495 h 13498"/>
              <a:gd name="connsiteX3" fmla="*/ 13315 w 13315"/>
              <a:gd name="connsiteY3" fmla="*/ 148 h 13498"/>
              <a:gd name="connsiteX0" fmla="*/ 0 w 13315"/>
              <a:gd name="connsiteY0" fmla="*/ 6696 h 13495"/>
              <a:gd name="connsiteX1" fmla="*/ 3139 w 13315"/>
              <a:gd name="connsiteY1" fmla="*/ 3 h 13495"/>
              <a:gd name="connsiteX2" fmla="*/ 9914 w 13315"/>
              <a:gd name="connsiteY2" fmla="*/ 13495 h 13495"/>
              <a:gd name="connsiteX3" fmla="*/ 13315 w 13315"/>
              <a:gd name="connsiteY3" fmla="*/ 148 h 13495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455"/>
              <a:gd name="connsiteY0" fmla="*/ 6919 h 13627"/>
              <a:gd name="connsiteX1" fmla="*/ 3279 w 13455"/>
              <a:gd name="connsiteY1" fmla="*/ 135 h 13627"/>
              <a:gd name="connsiteX2" fmla="*/ 10054 w 13455"/>
              <a:gd name="connsiteY2" fmla="*/ 13627 h 13627"/>
              <a:gd name="connsiteX3" fmla="*/ 13455 w 13455"/>
              <a:gd name="connsiteY3" fmla="*/ 280 h 13627"/>
              <a:gd name="connsiteX0" fmla="*/ 0 w 13455"/>
              <a:gd name="connsiteY0" fmla="*/ 7011 h 13719"/>
              <a:gd name="connsiteX1" fmla="*/ 3279 w 13455"/>
              <a:gd name="connsiteY1" fmla="*/ 227 h 13719"/>
              <a:gd name="connsiteX2" fmla="*/ 10054 w 13455"/>
              <a:gd name="connsiteY2" fmla="*/ 13719 h 13719"/>
              <a:gd name="connsiteX3" fmla="*/ 13455 w 13455"/>
              <a:gd name="connsiteY3" fmla="*/ 372 h 13719"/>
              <a:gd name="connsiteX0" fmla="*/ 0 w 13455"/>
              <a:gd name="connsiteY0" fmla="*/ 6786 h 13494"/>
              <a:gd name="connsiteX1" fmla="*/ 3279 w 13455"/>
              <a:gd name="connsiteY1" fmla="*/ 2 h 13494"/>
              <a:gd name="connsiteX2" fmla="*/ 10054 w 13455"/>
              <a:gd name="connsiteY2" fmla="*/ 13494 h 13494"/>
              <a:gd name="connsiteX3" fmla="*/ 13455 w 13455"/>
              <a:gd name="connsiteY3" fmla="*/ 147 h 13494"/>
              <a:gd name="connsiteX0" fmla="*/ 0 w 13455"/>
              <a:gd name="connsiteY0" fmla="*/ 6785 h 13493"/>
              <a:gd name="connsiteX1" fmla="*/ 3279 w 13455"/>
              <a:gd name="connsiteY1" fmla="*/ 1 h 13493"/>
              <a:gd name="connsiteX2" fmla="*/ 10054 w 13455"/>
              <a:gd name="connsiteY2" fmla="*/ 13493 h 13493"/>
              <a:gd name="connsiteX3" fmla="*/ 13455 w 13455"/>
              <a:gd name="connsiteY3" fmla="*/ 146 h 13493"/>
              <a:gd name="connsiteX0" fmla="*/ 0 w 13455"/>
              <a:gd name="connsiteY0" fmla="*/ 7020 h 13909"/>
              <a:gd name="connsiteX1" fmla="*/ 3279 w 13455"/>
              <a:gd name="connsiteY1" fmla="*/ 236 h 13909"/>
              <a:gd name="connsiteX2" fmla="*/ 9867 w 13455"/>
              <a:gd name="connsiteY2" fmla="*/ 13909 h 13909"/>
              <a:gd name="connsiteX3" fmla="*/ 13455 w 13455"/>
              <a:gd name="connsiteY3" fmla="*/ 381 h 13909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6789 h 13316"/>
              <a:gd name="connsiteX1" fmla="*/ 3279 w 13455"/>
              <a:gd name="connsiteY1" fmla="*/ 5 h 13316"/>
              <a:gd name="connsiteX2" fmla="*/ 10147 w 13455"/>
              <a:gd name="connsiteY2" fmla="*/ 13316 h 13316"/>
              <a:gd name="connsiteX3" fmla="*/ 13455 w 13455"/>
              <a:gd name="connsiteY3" fmla="*/ 150 h 13316"/>
              <a:gd name="connsiteX0" fmla="*/ 0 w 13455"/>
              <a:gd name="connsiteY0" fmla="*/ 6785 h 13312"/>
              <a:gd name="connsiteX1" fmla="*/ 3279 w 13455"/>
              <a:gd name="connsiteY1" fmla="*/ 1 h 13312"/>
              <a:gd name="connsiteX2" fmla="*/ 10147 w 13455"/>
              <a:gd name="connsiteY2" fmla="*/ 13312 h 13312"/>
              <a:gd name="connsiteX3" fmla="*/ 13455 w 13455"/>
              <a:gd name="connsiteY3" fmla="*/ 146 h 13312"/>
              <a:gd name="connsiteX0" fmla="*/ 0 w 13595"/>
              <a:gd name="connsiteY0" fmla="*/ 6920 h 13538"/>
              <a:gd name="connsiteX1" fmla="*/ 3419 w 13595"/>
              <a:gd name="connsiteY1" fmla="*/ 227 h 13538"/>
              <a:gd name="connsiteX2" fmla="*/ 10287 w 13595"/>
              <a:gd name="connsiteY2" fmla="*/ 13538 h 13538"/>
              <a:gd name="connsiteX3" fmla="*/ 13595 w 13595"/>
              <a:gd name="connsiteY3" fmla="*/ 372 h 13538"/>
              <a:gd name="connsiteX0" fmla="*/ 0 w 13595"/>
              <a:gd name="connsiteY0" fmla="*/ 6697 h 13315"/>
              <a:gd name="connsiteX1" fmla="*/ 3419 w 13595"/>
              <a:gd name="connsiteY1" fmla="*/ 4 h 13315"/>
              <a:gd name="connsiteX2" fmla="*/ 10287 w 13595"/>
              <a:gd name="connsiteY2" fmla="*/ 13315 h 13315"/>
              <a:gd name="connsiteX3" fmla="*/ 13595 w 13595"/>
              <a:gd name="connsiteY3" fmla="*/ 149 h 13315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4"/>
              <a:gd name="connsiteX1" fmla="*/ 3419 w 13595"/>
              <a:gd name="connsiteY1" fmla="*/ 2 h 13314"/>
              <a:gd name="connsiteX2" fmla="*/ 10287 w 13595"/>
              <a:gd name="connsiteY2" fmla="*/ 13313 h 13314"/>
              <a:gd name="connsiteX3" fmla="*/ 13595 w 13595"/>
              <a:gd name="connsiteY3" fmla="*/ 147 h 13314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705 h 13323"/>
              <a:gd name="connsiteX1" fmla="*/ 3419 w 13595"/>
              <a:gd name="connsiteY1" fmla="*/ 12 h 13323"/>
              <a:gd name="connsiteX2" fmla="*/ 10287 w 13595"/>
              <a:gd name="connsiteY2" fmla="*/ 13323 h 13323"/>
              <a:gd name="connsiteX3" fmla="*/ 13595 w 13595"/>
              <a:gd name="connsiteY3" fmla="*/ 157 h 13323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294 h 16294"/>
              <a:gd name="connsiteX1" fmla="*/ 3186 w 13362"/>
              <a:gd name="connsiteY1" fmla="*/ 1 h 16294"/>
              <a:gd name="connsiteX2" fmla="*/ 10054 w 13362"/>
              <a:gd name="connsiteY2" fmla="*/ 13312 h 16294"/>
              <a:gd name="connsiteX3" fmla="*/ 13362 w 13362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308 h 16308"/>
              <a:gd name="connsiteX1" fmla="*/ 3186 w 13409"/>
              <a:gd name="connsiteY1" fmla="*/ 15 h 16308"/>
              <a:gd name="connsiteX2" fmla="*/ 10054 w 13409"/>
              <a:gd name="connsiteY2" fmla="*/ 13058 h 16308"/>
              <a:gd name="connsiteX3" fmla="*/ 13409 w 13409"/>
              <a:gd name="connsiteY3" fmla="*/ 160 h 16308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7 h 16297"/>
              <a:gd name="connsiteX1" fmla="*/ 3186 w 13409"/>
              <a:gd name="connsiteY1" fmla="*/ 4 h 16297"/>
              <a:gd name="connsiteX2" fmla="*/ 10054 w 13409"/>
              <a:gd name="connsiteY2" fmla="*/ 13047 h 16297"/>
              <a:gd name="connsiteX3" fmla="*/ 13409 w 13409"/>
              <a:gd name="connsiteY3" fmla="*/ 149 h 16297"/>
              <a:gd name="connsiteX0" fmla="*/ 0 w 13409"/>
              <a:gd name="connsiteY0" fmla="*/ 16295 h 16295"/>
              <a:gd name="connsiteX1" fmla="*/ 3186 w 13409"/>
              <a:gd name="connsiteY1" fmla="*/ 2 h 16295"/>
              <a:gd name="connsiteX2" fmla="*/ 10054 w 13409"/>
              <a:gd name="connsiteY2" fmla="*/ 13045 h 16295"/>
              <a:gd name="connsiteX3" fmla="*/ 13409 w 13409"/>
              <a:gd name="connsiteY3" fmla="*/ 147 h 16295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6117"/>
              <a:gd name="connsiteY0" fmla="*/ 15858 h 15858"/>
              <a:gd name="connsiteX1" fmla="*/ 5894 w 16117"/>
              <a:gd name="connsiteY1" fmla="*/ 11 h 15858"/>
              <a:gd name="connsiteX2" fmla="*/ 12762 w 16117"/>
              <a:gd name="connsiteY2" fmla="*/ 13054 h 15858"/>
              <a:gd name="connsiteX3" fmla="*/ 16117 w 16117"/>
              <a:gd name="connsiteY3" fmla="*/ 156 h 15858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3922"/>
              <a:gd name="connsiteY0" fmla="*/ 15434 h 15434"/>
              <a:gd name="connsiteX1" fmla="*/ 4170 w 13922"/>
              <a:gd name="connsiteY1" fmla="*/ 6380 h 15434"/>
              <a:gd name="connsiteX2" fmla="*/ 13922 w 13922"/>
              <a:gd name="connsiteY2" fmla="*/ 0 h 15434"/>
              <a:gd name="connsiteX0" fmla="*/ 0 w 13455"/>
              <a:gd name="connsiteY0" fmla="*/ 13202 h 13202"/>
              <a:gd name="connsiteX1" fmla="*/ 4170 w 13455"/>
              <a:gd name="connsiteY1" fmla="*/ 4148 h 13202"/>
              <a:gd name="connsiteX2" fmla="*/ 13455 w 13455"/>
              <a:gd name="connsiteY2" fmla="*/ 0 h 13202"/>
              <a:gd name="connsiteX0" fmla="*/ 0 w 13455"/>
              <a:gd name="connsiteY0" fmla="*/ 13202 h 13325"/>
              <a:gd name="connsiteX1" fmla="*/ 5337 w 13455"/>
              <a:gd name="connsiteY1" fmla="*/ 12808 h 13325"/>
              <a:gd name="connsiteX2" fmla="*/ 13455 w 13455"/>
              <a:gd name="connsiteY2" fmla="*/ 0 h 13325"/>
              <a:gd name="connsiteX0" fmla="*/ 0 w 13455"/>
              <a:gd name="connsiteY0" fmla="*/ 13202 h 13910"/>
              <a:gd name="connsiteX1" fmla="*/ 5337 w 13455"/>
              <a:gd name="connsiteY1" fmla="*/ 12808 h 13910"/>
              <a:gd name="connsiteX2" fmla="*/ 13455 w 13455"/>
              <a:gd name="connsiteY2" fmla="*/ 0 h 13910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793 w 13455"/>
              <a:gd name="connsiteY1" fmla="*/ 8969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548"/>
              <a:gd name="connsiteY0" fmla="*/ 13023 h 13023"/>
              <a:gd name="connsiteX1" fmla="*/ 13548 w 13548"/>
              <a:gd name="connsiteY1" fmla="*/ 0 h 13023"/>
              <a:gd name="connsiteX0" fmla="*/ 0 w 13548"/>
              <a:gd name="connsiteY0" fmla="*/ 13023 h 13023"/>
              <a:gd name="connsiteX1" fmla="*/ 13548 w 13548"/>
              <a:gd name="connsiteY1" fmla="*/ 0 h 1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48" h="13023">
                <a:moveTo>
                  <a:pt x="0" y="13023"/>
                </a:moveTo>
                <a:cubicBezTo>
                  <a:pt x="5188" y="12997"/>
                  <a:pt x="10837" y="6097"/>
                  <a:pt x="13548" y="0"/>
                </a:cubicBezTo>
              </a:path>
            </a:pathLst>
          </a:custGeom>
          <a:noFill/>
          <a:ln w="28575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53"/>
          <p:cNvSpPr>
            <a:spLocks/>
          </p:cNvSpPr>
          <p:nvPr/>
        </p:nvSpPr>
        <p:spPr bwMode="auto">
          <a:xfrm flipH="1">
            <a:off x="2743200" y="4345110"/>
            <a:ext cx="3657600" cy="1827090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2069 w 10000"/>
              <a:gd name="connsiteY2" fmla="*/ 4664 h 10000"/>
              <a:gd name="connsiteX3" fmla="*/ 3190 w 10000"/>
              <a:gd name="connsiteY3" fmla="*/ 635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3190 w 10000"/>
              <a:gd name="connsiteY2" fmla="*/ 6359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1399 w 52035"/>
              <a:gd name="connsiteY0" fmla="*/ 0 h 13014"/>
              <a:gd name="connsiteX1" fmla="*/ 4589 w 52035"/>
              <a:gd name="connsiteY1" fmla="*/ 6359 h 13014"/>
              <a:gd name="connsiteX2" fmla="*/ 52035 w 52035"/>
              <a:gd name="connsiteY2" fmla="*/ 13014 h 13014"/>
              <a:gd name="connsiteX0" fmla="*/ 0 w 50636"/>
              <a:gd name="connsiteY0" fmla="*/ 0 h 13014"/>
              <a:gd name="connsiteX1" fmla="*/ 29101 w 50636"/>
              <a:gd name="connsiteY1" fmla="*/ 1724 h 13014"/>
              <a:gd name="connsiteX2" fmla="*/ 3190 w 50636"/>
              <a:gd name="connsiteY2" fmla="*/ 6359 h 13014"/>
              <a:gd name="connsiteX3" fmla="*/ 50636 w 50636"/>
              <a:gd name="connsiteY3" fmla="*/ 13014 h 13014"/>
              <a:gd name="connsiteX0" fmla="*/ 0 w 56948"/>
              <a:gd name="connsiteY0" fmla="*/ 9306 h 11361"/>
              <a:gd name="connsiteX1" fmla="*/ 35413 w 56948"/>
              <a:gd name="connsiteY1" fmla="*/ 71 h 11361"/>
              <a:gd name="connsiteX2" fmla="*/ 9502 w 56948"/>
              <a:gd name="connsiteY2" fmla="*/ 4706 h 11361"/>
              <a:gd name="connsiteX3" fmla="*/ 56948 w 56948"/>
              <a:gd name="connsiteY3" fmla="*/ 11361 h 11361"/>
              <a:gd name="connsiteX0" fmla="*/ 0 w 56948"/>
              <a:gd name="connsiteY0" fmla="*/ 9244 h 11299"/>
              <a:gd name="connsiteX1" fmla="*/ 35413 w 56948"/>
              <a:gd name="connsiteY1" fmla="*/ 9 h 11299"/>
              <a:gd name="connsiteX2" fmla="*/ 56948 w 56948"/>
              <a:gd name="connsiteY2" fmla="*/ 11299 h 11299"/>
              <a:gd name="connsiteX0" fmla="*/ 0 w 71151"/>
              <a:gd name="connsiteY0" fmla="*/ 14173 h 14216"/>
              <a:gd name="connsiteX1" fmla="*/ 49616 w 71151"/>
              <a:gd name="connsiteY1" fmla="*/ 6 h 14216"/>
              <a:gd name="connsiteX2" fmla="*/ 71151 w 71151"/>
              <a:gd name="connsiteY2" fmla="*/ 11296 h 14216"/>
              <a:gd name="connsiteX0" fmla="*/ 0 w 71151"/>
              <a:gd name="connsiteY0" fmla="*/ 14173 h 14177"/>
              <a:gd name="connsiteX1" fmla="*/ 49616 w 71151"/>
              <a:gd name="connsiteY1" fmla="*/ 6 h 14177"/>
              <a:gd name="connsiteX2" fmla="*/ 71151 w 71151"/>
              <a:gd name="connsiteY2" fmla="*/ 11296 h 14177"/>
              <a:gd name="connsiteX0" fmla="*/ 0 w 71151"/>
              <a:gd name="connsiteY0" fmla="*/ 3726 h 3746"/>
              <a:gd name="connsiteX1" fmla="*/ 57506 w 71151"/>
              <a:gd name="connsiteY1" fmla="*/ 1477 h 3746"/>
              <a:gd name="connsiteX2" fmla="*/ 71151 w 71151"/>
              <a:gd name="connsiteY2" fmla="*/ 849 h 3746"/>
              <a:gd name="connsiteX0" fmla="*/ 0 w 10111"/>
              <a:gd name="connsiteY0" fmla="*/ 12872 h 12911"/>
              <a:gd name="connsiteX1" fmla="*/ 8193 w 10111"/>
              <a:gd name="connsiteY1" fmla="*/ 3942 h 12911"/>
              <a:gd name="connsiteX2" fmla="*/ 10111 w 10111"/>
              <a:gd name="connsiteY2" fmla="*/ 2265 h 12911"/>
              <a:gd name="connsiteX0" fmla="*/ 0 w 10111"/>
              <a:gd name="connsiteY0" fmla="*/ 12202 h 12280"/>
              <a:gd name="connsiteX1" fmla="*/ 8359 w 10111"/>
              <a:gd name="connsiteY1" fmla="*/ 8757 h 12280"/>
              <a:gd name="connsiteX2" fmla="*/ 10111 w 10111"/>
              <a:gd name="connsiteY2" fmla="*/ 1595 h 12280"/>
              <a:gd name="connsiteX0" fmla="*/ 0 w 10111"/>
              <a:gd name="connsiteY0" fmla="*/ 12779 h 12857"/>
              <a:gd name="connsiteX1" fmla="*/ 8359 w 10111"/>
              <a:gd name="connsiteY1" fmla="*/ 9334 h 12857"/>
              <a:gd name="connsiteX2" fmla="*/ 10111 w 10111"/>
              <a:gd name="connsiteY2" fmla="*/ 2172 h 12857"/>
              <a:gd name="connsiteX0" fmla="*/ 0 w 10111"/>
              <a:gd name="connsiteY0" fmla="*/ 12779 h 13242"/>
              <a:gd name="connsiteX1" fmla="*/ 8359 w 10111"/>
              <a:gd name="connsiteY1" fmla="*/ 9334 h 13242"/>
              <a:gd name="connsiteX2" fmla="*/ 10111 w 10111"/>
              <a:gd name="connsiteY2" fmla="*/ 2172 h 13242"/>
              <a:gd name="connsiteX0" fmla="*/ 0 w 10111"/>
              <a:gd name="connsiteY0" fmla="*/ 12397 h 12522"/>
              <a:gd name="connsiteX1" fmla="*/ 8359 w 10111"/>
              <a:gd name="connsiteY1" fmla="*/ 8952 h 12522"/>
              <a:gd name="connsiteX2" fmla="*/ 10111 w 10111"/>
              <a:gd name="connsiteY2" fmla="*/ 1790 h 12522"/>
              <a:gd name="connsiteX0" fmla="*/ 0 w 12939"/>
              <a:gd name="connsiteY0" fmla="*/ 59403 h 61686"/>
              <a:gd name="connsiteX1" fmla="*/ 8359 w 12939"/>
              <a:gd name="connsiteY1" fmla="*/ 55958 h 61686"/>
              <a:gd name="connsiteX2" fmla="*/ 12939 w 12939"/>
              <a:gd name="connsiteY2" fmla="*/ 525 h 61686"/>
              <a:gd name="connsiteX0" fmla="*/ 0 w 12939"/>
              <a:gd name="connsiteY0" fmla="*/ 58878 h 61161"/>
              <a:gd name="connsiteX1" fmla="*/ 8359 w 12939"/>
              <a:gd name="connsiteY1" fmla="*/ 55433 h 61161"/>
              <a:gd name="connsiteX2" fmla="*/ 12939 w 12939"/>
              <a:gd name="connsiteY2" fmla="*/ 0 h 61161"/>
              <a:gd name="connsiteX0" fmla="*/ 0 w 13771"/>
              <a:gd name="connsiteY0" fmla="*/ 60341 h 62723"/>
              <a:gd name="connsiteX1" fmla="*/ 8359 w 13771"/>
              <a:gd name="connsiteY1" fmla="*/ 56896 h 62723"/>
              <a:gd name="connsiteX2" fmla="*/ 13771 w 13771"/>
              <a:gd name="connsiteY2" fmla="*/ 0 h 62723"/>
              <a:gd name="connsiteX0" fmla="*/ 0 w 13882"/>
              <a:gd name="connsiteY0" fmla="*/ 60707 h 63114"/>
              <a:gd name="connsiteX1" fmla="*/ 8359 w 13882"/>
              <a:gd name="connsiteY1" fmla="*/ 57262 h 63114"/>
              <a:gd name="connsiteX2" fmla="*/ 13882 w 13882"/>
              <a:gd name="connsiteY2" fmla="*/ 0 h 63114"/>
              <a:gd name="connsiteX0" fmla="*/ 0 w 13882"/>
              <a:gd name="connsiteY0" fmla="*/ 60707 h 60814"/>
              <a:gd name="connsiteX1" fmla="*/ 9024 w 13882"/>
              <a:gd name="connsiteY1" fmla="*/ 48120 h 60814"/>
              <a:gd name="connsiteX2" fmla="*/ 13882 w 13882"/>
              <a:gd name="connsiteY2" fmla="*/ 0 h 60814"/>
              <a:gd name="connsiteX0" fmla="*/ 0 w 13882"/>
              <a:gd name="connsiteY0" fmla="*/ 60707 h 60775"/>
              <a:gd name="connsiteX1" fmla="*/ 9024 w 13882"/>
              <a:gd name="connsiteY1" fmla="*/ 48120 h 60775"/>
              <a:gd name="connsiteX2" fmla="*/ 13882 w 13882"/>
              <a:gd name="connsiteY2" fmla="*/ 0 h 60775"/>
              <a:gd name="connsiteX0" fmla="*/ 0 w 13882"/>
              <a:gd name="connsiteY0" fmla="*/ 60707 h 60752"/>
              <a:gd name="connsiteX1" fmla="*/ 9024 w 13882"/>
              <a:gd name="connsiteY1" fmla="*/ 48120 h 60752"/>
              <a:gd name="connsiteX2" fmla="*/ 13882 w 13882"/>
              <a:gd name="connsiteY2" fmla="*/ 0 h 60752"/>
              <a:gd name="connsiteX0" fmla="*/ 0 w 13882"/>
              <a:gd name="connsiteY0" fmla="*/ 60707 h 60815"/>
              <a:gd name="connsiteX1" fmla="*/ 11277 w 13882"/>
              <a:gd name="connsiteY1" fmla="*/ 53897 h 60815"/>
              <a:gd name="connsiteX2" fmla="*/ 13882 w 13882"/>
              <a:gd name="connsiteY2" fmla="*/ 0 h 60815"/>
              <a:gd name="connsiteX0" fmla="*/ 0 w 13882"/>
              <a:gd name="connsiteY0" fmla="*/ 60707 h 60789"/>
              <a:gd name="connsiteX1" fmla="*/ 11277 w 13882"/>
              <a:gd name="connsiteY1" fmla="*/ 53897 h 60789"/>
              <a:gd name="connsiteX2" fmla="*/ 13882 w 13882"/>
              <a:gd name="connsiteY2" fmla="*/ 0 h 60789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3882 w 13882"/>
              <a:gd name="connsiteY2" fmla="*/ 0 h 60834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2504 w 13882"/>
              <a:gd name="connsiteY2" fmla="*/ 40876 h 60834"/>
              <a:gd name="connsiteX3" fmla="*/ 13882 w 13882"/>
              <a:gd name="connsiteY3" fmla="*/ 0 h 60834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707"/>
              <a:gd name="connsiteX1" fmla="*/ 8749 w 13882"/>
              <a:gd name="connsiteY1" fmla="*/ 56955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13882"/>
              <a:gd name="connsiteY0" fmla="*/ 60707 h 60707"/>
              <a:gd name="connsiteX1" fmla="*/ 9189 w 13882"/>
              <a:gd name="connsiteY1" fmla="*/ 55936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1174 w 4723"/>
              <a:gd name="connsiteY0" fmla="*/ 122993 h 122993"/>
              <a:gd name="connsiteX1" fmla="*/ 30 w 4723"/>
              <a:gd name="connsiteY1" fmla="*/ 55936 h 122993"/>
              <a:gd name="connsiteX2" fmla="*/ 3950 w 4723"/>
              <a:gd name="connsiteY2" fmla="*/ 40876 h 122993"/>
              <a:gd name="connsiteX3" fmla="*/ 4723 w 4723"/>
              <a:gd name="connsiteY3" fmla="*/ 0 h 122993"/>
              <a:gd name="connsiteX0" fmla="*/ 2598 w 10112"/>
              <a:gd name="connsiteY0" fmla="*/ 10000 h 10000"/>
              <a:gd name="connsiteX1" fmla="*/ 176 w 10112"/>
              <a:gd name="connsiteY1" fmla="*/ 4548 h 10000"/>
              <a:gd name="connsiteX2" fmla="*/ 8475 w 10112"/>
              <a:gd name="connsiteY2" fmla="*/ 3323 h 10000"/>
              <a:gd name="connsiteX3" fmla="*/ 10112 w 10112"/>
              <a:gd name="connsiteY3" fmla="*/ 0 h 10000"/>
              <a:gd name="connsiteX0" fmla="*/ 0 w 16125"/>
              <a:gd name="connsiteY0" fmla="*/ 9945 h 9945"/>
              <a:gd name="connsiteX1" fmla="*/ 6189 w 16125"/>
              <a:gd name="connsiteY1" fmla="*/ 4548 h 9945"/>
              <a:gd name="connsiteX2" fmla="*/ 14488 w 16125"/>
              <a:gd name="connsiteY2" fmla="*/ 3323 h 9945"/>
              <a:gd name="connsiteX3" fmla="*/ 16125 w 16125"/>
              <a:gd name="connsiteY3" fmla="*/ 0 h 9945"/>
              <a:gd name="connsiteX0" fmla="*/ 0 w 10000"/>
              <a:gd name="connsiteY0" fmla="*/ 10000 h 10000"/>
              <a:gd name="connsiteX1" fmla="*/ 8985 w 10000"/>
              <a:gd name="connsiteY1" fmla="*/ 3341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25768"/>
              <a:gd name="connsiteY0" fmla="*/ 6064 h 6064"/>
              <a:gd name="connsiteX1" fmla="*/ 5088 w 25768"/>
              <a:gd name="connsiteY1" fmla="*/ 1607 h 6064"/>
              <a:gd name="connsiteX2" fmla="*/ 25768 w 25768"/>
              <a:gd name="connsiteY2" fmla="*/ 0 h 6064"/>
              <a:gd name="connsiteX0" fmla="*/ 0 w 10000"/>
              <a:gd name="connsiteY0" fmla="*/ 10000 h 10000"/>
              <a:gd name="connsiteX1" fmla="*/ 7900 w 10000"/>
              <a:gd name="connsiteY1" fmla="*/ 5010 h 10000"/>
              <a:gd name="connsiteX2" fmla="*/ 10000 w 10000"/>
              <a:gd name="connsiteY2" fmla="*/ 0 h 10000"/>
              <a:gd name="connsiteX0" fmla="*/ 0 w 4102"/>
              <a:gd name="connsiteY0" fmla="*/ 594 h 5364"/>
              <a:gd name="connsiteX1" fmla="*/ 2002 w 4102"/>
              <a:gd name="connsiteY1" fmla="*/ 5363 h 5364"/>
              <a:gd name="connsiteX2" fmla="*/ 4102 w 4102"/>
              <a:gd name="connsiteY2" fmla="*/ 353 h 5364"/>
              <a:gd name="connsiteX0" fmla="*/ 0 w 10000"/>
              <a:gd name="connsiteY0" fmla="*/ 449 h 9348"/>
              <a:gd name="connsiteX1" fmla="*/ 4881 w 10000"/>
              <a:gd name="connsiteY1" fmla="*/ 9340 h 9348"/>
              <a:gd name="connsiteX2" fmla="*/ 10000 w 10000"/>
              <a:gd name="connsiteY2" fmla="*/ 0 h 9348"/>
              <a:gd name="connsiteX0" fmla="*/ 0 w 14455"/>
              <a:gd name="connsiteY0" fmla="*/ 389 h 10000"/>
              <a:gd name="connsiteX1" fmla="*/ 9336 w 14455"/>
              <a:gd name="connsiteY1" fmla="*/ 9991 h 10000"/>
              <a:gd name="connsiteX2" fmla="*/ 14455 w 14455"/>
              <a:gd name="connsiteY2" fmla="*/ 0 h 10000"/>
              <a:gd name="connsiteX0" fmla="*/ 0 w 14455"/>
              <a:gd name="connsiteY0" fmla="*/ 389 h 9995"/>
              <a:gd name="connsiteX1" fmla="*/ 9336 w 14455"/>
              <a:gd name="connsiteY1" fmla="*/ 9991 h 9995"/>
              <a:gd name="connsiteX2" fmla="*/ 14455 w 14455"/>
              <a:gd name="connsiteY2" fmla="*/ 0 h 9995"/>
              <a:gd name="connsiteX0" fmla="*/ 0 w 10093"/>
              <a:gd name="connsiteY0" fmla="*/ 0 h 10064"/>
              <a:gd name="connsiteX1" fmla="*/ 6552 w 10093"/>
              <a:gd name="connsiteY1" fmla="*/ 10060 h 10064"/>
              <a:gd name="connsiteX2" fmla="*/ 10093 w 10093"/>
              <a:gd name="connsiteY2" fmla="*/ 64 h 10064"/>
              <a:gd name="connsiteX0" fmla="*/ 0 w 10093"/>
              <a:gd name="connsiteY0" fmla="*/ 0 h 13414"/>
              <a:gd name="connsiteX1" fmla="*/ 6692 w 10093"/>
              <a:gd name="connsiteY1" fmla="*/ 13411 h 13414"/>
              <a:gd name="connsiteX2" fmla="*/ 10093 w 10093"/>
              <a:gd name="connsiteY2" fmla="*/ 64 h 13414"/>
              <a:gd name="connsiteX0" fmla="*/ 0 w 13315"/>
              <a:gd name="connsiteY0" fmla="*/ 6548 h 13353"/>
              <a:gd name="connsiteX1" fmla="*/ 9914 w 13315"/>
              <a:gd name="connsiteY1" fmla="*/ 13347 h 13353"/>
              <a:gd name="connsiteX2" fmla="*/ 13315 w 13315"/>
              <a:gd name="connsiteY2" fmla="*/ 0 h 13353"/>
              <a:gd name="connsiteX0" fmla="*/ 0 w 13315"/>
              <a:gd name="connsiteY0" fmla="*/ 6548 h 13349"/>
              <a:gd name="connsiteX1" fmla="*/ 9914 w 13315"/>
              <a:gd name="connsiteY1" fmla="*/ 13347 h 13349"/>
              <a:gd name="connsiteX2" fmla="*/ 13315 w 13315"/>
              <a:gd name="connsiteY2" fmla="*/ 0 h 13349"/>
              <a:gd name="connsiteX0" fmla="*/ 0 w 13315"/>
              <a:gd name="connsiteY0" fmla="*/ 6548 h 13425"/>
              <a:gd name="connsiteX1" fmla="*/ 4446 w 13315"/>
              <a:gd name="connsiteY1" fmla="*/ 5561 h 13425"/>
              <a:gd name="connsiteX2" fmla="*/ 9914 w 13315"/>
              <a:gd name="connsiteY2" fmla="*/ 13347 h 13425"/>
              <a:gd name="connsiteX3" fmla="*/ 13315 w 13315"/>
              <a:gd name="connsiteY3" fmla="*/ 0 h 13425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3 h 13538"/>
              <a:gd name="connsiteX1" fmla="*/ 4820 w 13315"/>
              <a:gd name="connsiteY1" fmla="*/ 0 h 13538"/>
              <a:gd name="connsiteX2" fmla="*/ 9914 w 13315"/>
              <a:gd name="connsiteY2" fmla="*/ 13492 h 13538"/>
              <a:gd name="connsiteX3" fmla="*/ 13315 w 13315"/>
              <a:gd name="connsiteY3" fmla="*/ 145 h 13538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6 h 13538"/>
              <a:gd name="connsiteX1" fmla="*/ 4820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538"/>
              <a:gd name="connsiteX1" fmla="*/ 3139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498"/>
              <a:gd name="connsiteX1" fmla="*/ 3139 w 13315"/>
              <a:gd name="connsiteY1" fmla="*/ 3 h 13498"/>
              <a:gd name="connsiteX2" fmla="*/ 9914 w 13315"/>
              <a:gd name="connsiteY2" fmla="*/ 13495 h 13498"/>
              <a:gd name="connsiteX3" fmla="*/ 13315 w 13315"/>
              <a:gd name="connsiteY3" fmla="*/ 148 h 13498"/>
              <a:gd name="connsiteX0" fmla="*/ 0 w 13315"/>
              <a:gd name="connsiteY0" fmla="*/ 6696 h 13495"/>
              <a:gd name="connsiteX1" fmla="*/ 3139 w 13315"/>
              <a:gd name="connsiteY1" fmla="*/ 3 h 13495"/>
              <a:gd name="connsiteX2" fmla="*/ 9914 w 13315"/>
              <a:gd name="connsiteY2" fmla="*/ 13495 h 13495"/>
              <a:gd name="connsiteX3" fmla="*/ 13315 w 13315"/>
              <a:gd name="connsiteY3" fmla="*/ 148 h 13495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455"/>
              <a:gd name="connsiteY0" fmla="*/ 6919 h 13627"/>
              <a:gd name="connsiteX1" fmla="*/ 3279 w 13455"/>
              <a:gd name="connsiteY1" fmla="*/ 135 h 13627"/>
              <a:gd name="connsiteX2" fmla="*/ 10054 w 13455"/>
              <a:gd name="connsiteY2" fmla="*/ 13627 h 13627"/>
              <a:gd name="connsiteX3" fmla="*/ 13455 w 13455"/>
              <a:gd name="connsiteY3" fmla="*/ 280 h 13627"/>
              <a:gd name="connsiteX0" fmla="*/ 0 w 13455"/>
              <a:gd name="connsiteY0" fmla="*/ 7011 h 13719"/>
              <a:gd name="connsiteX1" fmla="*/ 3279 w 13455"/>
              <a:gd name="connsiteY1" fmla="*/ 227 h 13719"/>
              <a:gd name="connsiteX2" fmla="*/ 10054 w 13455"/>
              <a:gd name="connsiteY2" fmla="*/ 13719 h 13719"/>
              <a:gd name="connsiteX3" fmla="*/ 13455 w 13455"/>
              <a:gd name="connsiteY3" fmla="*/ 372 h 13719"/>
              <a:gd name="connsiteX0" fmla="*/ 0 w 13455"/>
              <a:gd name="connsiteY0" fmla="*/ 6786 h 13494"/>
              <a:gd name="connsiteX1" fmla="*/ 3279 w 13455"/>
              <a:gd name="connsiteY1" fmla="*/ 2 h 13494"/>
              <a:gd name="connsiteX2" fmla="*/ 10054 w 13455"/>
              <a:gd name="connsiteY2" fmla="*/ 13494 h 13494"/>
              <a:gd name="connsiteX3" fmla="*/ 13455 w 13455"/>
              <a:gd name="connsiteY3" fmla="*/ 147 h 13494"/>
              <a:gd name="connsiteX0" fmla="*/ 0 w 13455"/>
              <a:gd name="connsiteY0" fmla="*/ 6785 h 13493"/>
              <a:gd name="connsiteX1" fmla="*/ 3279 w 13455"/>
              <a:gd name="connsiteY1" fmla="*/ 1 h 13493"/>
              <a:gd name="connsiteX2" fmla="*/ 10054 w 13455"/>
              <a:gd name="connsiteY2" fmla="*/ 13493 h 13493"/>
              <a:gd name="connsiteX3" fmla="*/ 13455 w 13455"/>
              <a:gd name="connsiteY3" fmla="*/ 146 h 13493"/>
              <a:gd name="connsiteX0" fmla="*/ 0 w 13455"/>
              <a:gd name="connsiteY0" fmla="*/ 7020 h 13909"/>
              <a:gd name="connsiteX1" fmla="*/ 3279 w 13455"/>
              <a:gd name="connsiteY1" fmla="*/ 236 h 13909"/>
              <a:gd name="connsiteX2" fmla="*/ 9867 w 13455"/>
              <a:gd name="connsiteY2" fmla="*/ 13909 h 13909"/>
              <a:gd name="connsiteX3" fmla="*/ 13455 w 13455"/>
              <a:gd name="connsiteY3" fmla="*/ 381 h 13909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6789 h 13316"/>
              <a:gd name="connsiteX1" fmla="*/ 3279 w 13455"/>
              <a:gd name="connsiteY1" fmla="*/ 5 h 13316"/>
              <a:gd name="connsiteX2" fmla="*/ 10147 w 13455"/>
              <a:gd name="connsiteY2" fmla="*/ 13316 h 13316"/>
              <a:gd name="connsiteX3" fmla="*/ 13455 w 13455"/>
              <a:gd name="connsiteY3" fmla="*/ 150 h 13316"/>
              <a:gd name="connsiteX0" fmla="*/ 0 w 13455"/>
              <a:gd name="connsiteY0" fmla="*/ 6785 h 13312"/>
              <a:gd name="connsiteX1" fmla="*/ 3279 w 13455"/>
              <a:gd name="connsiteY1" fmla="*/ 1 h 13312"/>
              <a:gd name="connsiteX2" fmla="*/ 10147 w 13455"/>
              <a:gd name="connsiteY2" fmla="*/ 13312 h 13312"/>
              <a:gd name="connsiteX3" fmla="*/ 13455 w 13455"/>
              <a:gd name="connsiteY3" fmla="*/ 146 h 13312"/>
              <a:gd name="connsiteX0" fmla="*/ 0 w 13595"/>
              <a:gd name="connsiteY0" fmla="*/ 6920 h 13538"/>
              <a:gd name="connsiteX1" fmla="*/ 3419 w 13595"/>
              <a:gd name="connsiteY1" fmla="*/ 227 h 13538"/>
              <a:gd name="connsiteX2" fmla="*/ 10287 w 13595"/>
              <a:gd name="connsiteY2" fmla="*/ 13538 h 13538"/>
              <a:gd name="connsiteX3" fmla="*/ 13595 w 13595"/>
              <a:gd name="connsiteY3" fmla="*/ 372 h 13538"/>
              <a:gd name="connsiteX0" fmla="*/ 0 w 13595"/>
              <a:gd name="connsiteY0" fmla="*/ 6697 h 13315"/>
              <a:gd name="connsiteX1" fmla="*/ 3419 w 13595"/>
              <a:gd name="connsiteY1" fmla="*/ 4 h 13315"/>
              <a:gd name="connsiteX2" fmla="*/ 10287 w 13595"/>
              <a:gd name="connsiteY2" fmla="*/ 13315 h 13315"/>
              <a:gd name="connsiteX3" fmla="*/ 13595 w 13595"/>
              <a:gd name="connsiteY3" fmla="*/ 149 h 13315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4"/>
              <a:gd name="connsiteX1" fmla="*/ 3419 w 13595"/>
              <a:gd name="connsiteY1" fmla="*/ 2 h 13314"/>
              <a:gd name="connsiteX2" fmla="*/ 10287 w 13595"/>
              <a:gd name="connsiteY2" fmla="*/ 13313 h 13314"/>
              <a:gd name="connsiteX3" fmla="*/ 13595 w 13595"/>
              <a:gd name="connsiteY3" fmla="*/ 147 h 13314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705 h 13323"/>
              <a:gd name="connsiteX1" fmla="*/ 3419 w 13595"/>
              <a:gd name="connsiteY1" fmla="*/ 12 h 13323"/>
              <a:gd name="connsiteX2" fmla="*/ 10287 w 13595"/>
              <a:gd name="connsiteY2" fmla="*/ 13323 h 13323"/>
              <a:gd name="connsiteX3" fmla="*/ 13595 w 13595"/>
              <a:gd name="connsiteY3" fmla="*/ 157 h 13323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294 h 16294"/>
              <a:gd name="connsiteX1" fmla="*/ 3186 w 13362"/>
              <a:gd name="connsiteY1" fmla="*/ 1 h 16294"/>
              <a:gd name="connsiteX2" fmla="*/ 10054 w 13362"/>
              <a:gd name="connsiteY2" fmla="*/ 13312 h 16294"/>
              <a:gd name="connsiteX3" fmla="*/ 13362 w 13362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308 h 16308"/>
              <a:gd name="connsiteX1" fmla="*/ 3186 w 13409"/>
              <a:gd name="connsiteY1" fmla="*/ 15 h 16308"/>
              <a:gd name="connsiteX2" fmla="*/ 10054 w 13409"/>
              <a:gd name="connsiteY2" fmla="*/ 13058 h 16308"/>
              <a:gd name="connsiteX3" fmla="*/ 13409 w 13409"/>
              <a:gd name="connsiteY3" fmla="*/ 160 h 16308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7 h 16297"/>
              <a:gd name="connsiteX1" fmla="*/ 3186 w 13409"/>
              <a:gd name="connsiteY1" fmla="*/ 4 h 16297"/>
              <a:gd name="connsiteX2" fmla="*/ 10054 w 13409"/>
              <a:gd name="connsiteY2" fmla="*/ 13047 h 16297"/>
              <a:gd name="connsiteX3" fmla="*/ 13409 w 13409"/>
              <a:gd name="connsiteY3" fmla="*/ 149 h 16297"/>
              <a:gd name="connsiteX0" fmla="*/ 0 w 13409"/>
              <a:gd name="connsiteY0" fmla="*/ 16295 h 16295"/>
              <a:gd name="connsiteX1" fmla="*/ 3186 w 13409"/>
              <a:gd name="connsiteY1" fmla="*/ 2 h 16295"/>
              <a:gd name="connsiteX2" fmla="*/ 10054 w 13409"/>
              <a:gd name="connsiteY2" fmla="*/ 13045 h 16295"/>
              <a:gd name="connsiteX3" fmla="*/ 13409 w 13409"/>
              <a:gd name="connsiteY3" fmla="*/ 147 h 16295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6117"/>
              <a:gd name="connsiteY0" fmla="*/ 15858 h 15858"/>
              <a:gd name="connsiteX1" fmla="*/ 5894 w 16117"/>
              <a:gd name="connsiteY1" fmla="*/ 11 h 15858"/>
              <a:gd name="connsiteX2" fmla="*/ 12762 w 16117"/>
              <a:gd name="connsiteY2" fmla="*/ 13054 h 15858"/>
              <a:gd name="connsiteX3" fmla="*/ 16117 w 16117"/>
              <a:gd name="connsiteY3" fmla="*/ 156 h 15858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3922"/>
              <a:gd name="connsiteY0" fmla="*/ 15434 h 15434"/>
              <a:gd name="connsiteX1" fmla="*/ 4170 w 13922"/>
              <a:gd name="connsiteY1" fmla="*/ 6380 h 15434"/>
              <a:gd name="connsiteX2" fmla="*/ 13922 w 13922"/>
              <a:gd name="connsiteY2" fmla="*/ 0 h 15434"/>
              <a:gd name="connsiteX0" fmla="*/ 0 w 13455"/>
              <a:gd name="connsiteY0" fmla="*/ 13202 h 13202"/>
              <a:gd name="connsiteX1" fmla="*/ 4170 w 13455"/>
              <a:gd name="connsiteY1" fmla="*/ 4148 h 13202"/>
              <a:gd name="connsiteX2" fmla="*/ 13455 w 13455"/>
              <a:gd name="connsiteY2" fmla="*/ 0 h 13202"/>
              <a:gd name="connsiteX0" fmla="*/ 0 w 13455"/>
              <a:gd name="connsiteY0" fmla="*/ 13202 h 13325"/>
              <a:gd name="connsiteX1" fmla="*/ 5337 w 13455"/>
              <a:gd name="connsiteY1" fmla="*/ 12808 h 13325"/>
              <a:gd name="connsiteX2" fmla="*/ 13455 w 13455"/>
              <a:gd name="connsiteY2" fmla="*/ 0 h 13325"/>
              <a:gd name="connsiteX0" fmla="*/ 0 w 13455"/>
              <a:gd name="connsiteY0" fmla="*/ 13202 h 13910"/>
              <a:gd name="connsiteX1" fmla="*/ 5337 w 13455"/>
              <a:gd name="connsiteY1" fmla="*/ 12808 h 13910"/>
              <a:gd name="connsiteX2" fmla="*/ 13455 w 13455"/>
              <a:gd name="connsiteY2" fmla="*/ 0 h 13910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793 w 13455"/>
              <a:gd name="connsiteY1" fmla="*/ 8969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548"/>
              <a:gd name="connsiteY0" fmla="*/ 13023 h 13023"/>
              <a:gd name="connsiteX1" fmla="*/ 13548 w 13548"/>
              <a:gd name="connsiteY1" fmla="*/ 0 h 13023"/>
              <a:gd name="connsiteX0" fmla="*/ 0 w 13548"/>
              <a:gd name="connsiteY0" fmla="*/ 13023 h 13023"/>
              <a:gd name="connsiteX1" fmla="*/ 13548 w 13548"/>
              <a:gd name="connsiteY1" fmla="*/ 0 h 1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48" h="13023">
                <a:moveTo>
                  <a:pt x="0" y="13023"/>
                </a:moveTo>
                <a:cubicBezTo>
                  <a:pt x="5188" y="12997"/>
                  <a:pt x="10837" y="6097"/>
                  <a:pt x="13548" y="0"/>
                </a:cubicBezTo>
              </a:path>
            </a:pathLst>
          </a:custGeom>
          <a:noFill/>
          <a:ln w="285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2743200" y="1600200"/>
            <a:ext cx="3657600" cy="91440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8" name="Picture 27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68474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2752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8</a:t>
            </a:fld>
            <a:endParaRPr lang="en-US"/>
          </a:p>
        </p:txBody>
      </p:sp>
      <p:pic>
        <p:nvPicPr>
          <p:cNvPr id="10" name="Picture 9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463" y="152400"/>
            <a:ext cx="1644047" cy="2834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02704" y="139874"/>
            <a:ext cx="6744032" cy="32076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1600" y="901874"/>
            <a:ext cx="7614868" cy="41605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3773" y="1412738"/>
            <a:ext cx="4837763" cy="3208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2371" y="1837798"/>
            <a:ext cx="6065639" cy="3208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8221" y="582168"/>
            <a:ext cx="1586892" cy="3400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4904" y="2264335"/>
            <a:ext cx="8406804" cy="3400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9030" y="3313133"/>
            <a:ext cx="7368888" cy="34010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2023" y="3742883"/>
            <a:ext cx="8728569" cy="35934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2203" y="4200129"/>
            <a:ext cx="8765618" cy="35933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2023" y="4657329"/>
            <a:ext cx="6612188" cy="3593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467" y="3326703"/>
            <a:ext cx="1644043" cy="2834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606828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43630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21037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61226&quot;&gt;&lt;property id=&quot;20148&quot; value=&quot;5&quot;/&gt;&lt;property id=&quot;20300&quot; value=&quot;Slide 22&quot;/&gt;&lt;property id=&quot;20307&quot; value=&quot;597&quot;/&gt;&lt;/object&gt;&lt;object type=&quot;3&quot; unique_id=&quot;105801&quot;&gt;&lt;property id=&quot;20148&quot; value=&quot;5&quot;/&gt;&lt;property id=&quot;20300&quot; value=&quot;Slide 2&quot;/&gt;&lt;property id=&quot;20307&quot; value=&quot;648&quot;/&gt;&lt;/object&gt;&lt;object type=&quot;3&quot; unique_id=&quot;105802&quot;&gt;&lt;property id=&quot;20148&quot; value=&quot;5&quot;/&gt;&lt;property id=&quot;20300&quot; value=&quot;Slide 3&quot;/&gt;&lt;property id=&quot;20307&quot; value=&quot;650&quot;/&gt;&lt;/object&gt;&lt;object type=&quot;3&quot; unique_id=&quot;105803&quot;&gt;&lt;property id=&quot;20148&quot; value=&quot;5&quot;/&gt;&lt;property id=&quot;20300&quot; value=&quot;Slide 4&quot;/&gt;&lt;property id=&quot;20307&quot; value=&quot;649&quot;/&gt;&lt;/object&gt;&lt;object type=&quot;3&quot; unique_id=&quot;105804&quot;&gt;&lt;property id=&quot;20148&quot; value=&quot;5&quot;/&gt;&lt;property id=&quot;20300&quot; value=&quot;Slide 5&quot;/&gt;&lt;property id=&quot;20307&quot; value=&quot;651&quot;/&gt;&lt;/object&gt;&lt;object type=&quot;3&quot; unique_id=&quot;105827&quot;&gt;&lt;property id=&quot;20148&quot; value=&quot;5&quot;/&gt;&lt;property id=&quot;20300&quot; value=&quot;Slide 6&quot;/&gt;&lt;property id=&quot;20307&quot; value=&quot;653&quot;/&gt;&lt;/object&gt;&lt;object type=&quot;3&quot; unique_id=&quot;105888&quot;&gt;&lt;property id=&quot;20148&quot; value=&quot;5&quot;/&gt;&lt;property id=&quot;20300&quot; value=&quot;Slide 7&quot;/&gt;&lt;property id=&quot;20307&quot; value=&quot;654&quot;/&gt;&lt;/object&gt;&lt;object type=&quot;3&quot; unique_id=&quot;105889&quot;&gt;&lt;property id=&quot;20148&quot; value=&quot;5&quot;/&gt;&lt;property id=&quot;20300&quot; value=&quot;Slide 8&quot;/&gt;&lt;property id=&quot;20307&quot; value=&quot;655&quot;/&gt;&lt;/object&gt;&lt;object type=&quot;3&quot; unique_id=&quot;105918&quot;&gt;&lt;property id=&quot;20148&quot; value=&quot;5&quot;/&gt;&lt;property id=&quot;20300&quot; value=&quot;Slide 9&quot;/&gt;&lt;property id=&quot;20307&quot; value=&quot;656&quot;/&gt;&lt;/object&gt;&lt;object type=&quot;3&quot; unique_id=&quot;105919&quot;&gt;&lt;property id=&quot;20148&quot; value=&quot;5&quot;/&gt;&lt;property id=&quot;20300&quot; value=&quot;Slide 10&quot;/&gt;&lt;property id=&quot;20307&quot; value=&quot;657&quot;/&gt;&lt;/object&gt;&lt;object type=&quot;3&quot; unique_id=&quot;106032&quot;&gt;&lt;property id=&quot;20148&quot; value=&quot;5&quot;/&gt;&lt;property id=&quot;20300&quot; value=&quot;Slide 11&quot;/&gt;&lt;property id=&quot;20307&quot; value=&quot;658&quot;/&gt;&lt;/object&gt;&lt;object type=&quot;3&quot; unique_id=&quot;106033&quot;&gt;&lt;property id=&quot;20148&quot; value=&quot;5&quot;/&gt;&lt;property id=&quot;20300&quot; value=&quot;Slide 12&quot;/&gt;&lt;property id=&quot;20307&quot; value=&quot;659&quot;/&gt;&lt;/object&gt;&lt;object type=&quot;3&quot; unique_id=&quot;106034&quot;&gt;&lt;property id=&quot;20148&quot; value=&quot;5&quot;/&gt;&lt;property id=&quot;20300&quot; value=&quot;Slide 13&quot;/&gt;&lt;property id=&quot;20307&quot; value=&quot;660&quot;/&gt;&lt;/object&gt;&lt;object type=&quot;3&quot; unique_id=&quot;106035&quot;&gt;&lt;property id=&quot;20148&quot; value=&quot;5&quot;/&gt;&lt;property id=&quot;20300&quot; value=&quot;Slide 23&quot;/&gt;&lt;property id=&quot;20307&quot; value=&quot;661&quot;/&gt;&lt;/object&gt;&lt;object type=&quot;3&quot; unique_id=&quot;106216&quot;&gt;&lt;property id=&quot;20148&quot; value=&quot;5&quot;/&gt;&lt;property id=&quot;20300&quot; value=&quot;Slide 24&quot;/&gt;&lt;property id=&quot;20307&quot; value=&quot;662&quot;/&gt;&lt;/object&gt;&lt;object type=&quot;3&quot; unique_id=&quot;106217&quot;&gt;&lt;property id=&quot;20148&quot; value=&quot;5&quot;/&gt;&lt;property id=&quot;20300&quot; value=&quot;Slide 25&quot;/&gt;&lt;property id=&quot;20307&quot; value=&quot;663&quot;/&gt;&lt;/object&gt;&lt;object type=&quot;3&quot; unique_id=&quot;106218&quot;&gt;&lt;property id=&quot;20148&quot; value=&quot;5&quot;/&gt;&lt;property id=&quot;20300&quot; value=&quot;Slide 26&quot;/&gt;&lt;property id=&quot;20307&quot; value=&quot;664&quot;/&gt;&lt;/object&gt;&lt;object type=&quot;3&quot; unique_id=&quot;106219&quot;&gt;&lt;property id=&quot;20148&quot; value=&quot;5&quot;/&gt;&lt;property id=&quot;20300&quot; value=&quot;Slide 27&quot;/&gt;&lt;property id=&quot;20307&quot; value=&quot;665&quot;/&gt;&lt;/object&gt;&lt;object type=&quot;3&quot; unique_id=&quot;106220&quot;&gt;&lt;property id=&quot;20148&quot; value=&quot;5&quot;/&gt;&lt;property id=&quot;20300&quot; value=&quot;Slide 28&quot;/&gt;&lt;property id=&quot;20307&quot; value=&quot;666&quot;/&gt;&lt;/object&gt;&lt;object type=&quot;3&quot; unique_id=&quot;106221&quot;&gt;&lt;property id=&quot;20148&quot; value=&quot;5&quot;/&gt;&lt;property id=&quot;20300&quot; value=&quot;Slide 29&quot;/&gt;&lt;property id=&quot;20307&quot; value=&quot;667&quot;/&gt;&lt;/object&gt;&lt;object type=&quot;3&quot; unique_id=&quot;106222&quot;&gt;&lt;property id=&quot;20148&quot; value=&quot;5&quot;/&gt;&lt;property id=&quot;20300&quot; value=&quot;Slide 30&quot;/&gt;&lt;property id=&quot;20307&quot; value=&quot;668&quot;/&gt;&lt;/object&gt;&lt;object type=&quot;3&quot; unique_id=&quot;106493&quot;&gt;&lt;property id=&quot;20148&quot; value=&quot;5&quot;/&gt;&lt;property id=&quot;20300&quot; value=&quot;Slide 14&quot;/&gt;&lt;property id=&quot;20307&quot; value=&quot;669&quot;/&gt;&lt;/object&gt;&lt;object type=&quot;3&quot; unique_id=&quot;106519&quot;&gt;&lt;property id=&quot;20148&quot; value=&quot;5&quot;/&gt;&lt;property id=&quot;20300&quot; value=&quot;Slide 1&quot;/&gt;&lt;property id=&quot;20307&quot; value=&quot;670&quot;/&gt;&lt;/object&gt;&lt;object type=&quot;3&quot; unique_id=&quot;142516&quot;&gt;&lt;property id=&quot;20148&quot; value=&quot;5&quot;/&gt;&lt;property id=&quot;20300&quot; value=&quot;Slide 15&quot;/&gt;&lt;property id=&quot;20307&quot; value=&quot;671&quot;/&gt;&lt;/object&gt;&lt;object type=&quot;3&quot; unique_id=&quot;142517&quot;&gt;&lt;property id=&quot;20148&quot; value=&quot;5&quot;/&gt;&lt;property id=&quot;20300&quot; value=&quot;Slide 16&quot;/&gt;&lt;property id=&quot;20307&quot; value=&quot;672&quot;/&gt;&lt;/object&gt;&lt;object type=&quot;3&quot; unique_id=&quot;142518&quot;&gt;&lt;property id=&quot;20148&quot; value=&quot;5&quot;/&gt;&lt;property id=&quot;20300&quot; value=&quot;Slide 17&quot;/&gt;&lt;property id=&quot;20307&quot; value=&quot;673&quot;/&gt;&lt;/object&gt;&lt;object type=&quot;3&quot; unique_id=&quot;142519&quot;&gt;&lt;property id=&quot;20148&quot; value=&quot;5&quot;/&gt;&lt;property id=&quot;20300&quot; value=&quot;Slide 18&quot;/&gt;&lt;property id=&quot;20307&quot; value=&quot;674&quot;/&gt;&lt;/object&gt;&lt;object type=&quot;3&quot; unique_id=&quot;142520&quot;&gt;&lt;property id=&quot;20148&quot; value=&quot;5&quot;/&gt;&lt;property id=&quot;20300&quot; value=&quot;Slide 19&quot;/&gt;&lt;property id=&quot;20307&quot; value=&quot;675&quot;/&gt;&lt;/object&gt;&lt;object type=&quot;3&quot; unique_id=&quot;142521&quot;&gt;&lt;property id=&quot;20148&quot; value=&quot;5&quot;/&gt;&lt;property id=&quot;20300&quot; value=&quot;Slide 20&quot;/&gt;&lt;property id=&quot;20307&quot; value=&quot;676&quot;/&gt;&lt;/object&gt;&lt;object type=&quot;3&quot; unique_id=&quot;142522&quot;&gt;&lt;property id=&quot;20148&quot; value=&quot;5&quot;/&gt;&lt;property id=&quot;20300&quot; value=&quot;Slide 21&quot;/&gt;&lt;property id=&quot;20307&quot; value=&quot;677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6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5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{\color[rgb]{0,.8,0}all} antiderivatives in $t$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9"/>
  <p:tag name="PICTUREFILESIZE" val="2179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displaystyle{\frac{\sqrt[3]{t}+8\sqrt[7]{t}}{\sqrt[5]{t}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4"/>
  <p:tag name="PICTUREFILESIZE" val="1482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{\color[rgb]{0,.8,0}all} antiderivatives in $v$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2"/>
  <p:tag name="PICTUREFILESIZE" val="2179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6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7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-2x^3+x^2+5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7"/>
  <p:tag name="PICTUREFILESIZE" val="988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displaystyle{\frac{4e^v-\cos v}{3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2"/>
  <p:tag name="PICTUREFILESIZE" val="1112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6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6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the {\color[rgb]{0,.8,0}unique} $f(x)$&#10;{\color[rgb]{0,.8,0}such that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4"/>
  <p:tag name="PICTUREFILESIZE" val="2446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displaystyle{f'(x)=\frac{3x^2+4}{x\sqrt[6]{x}}}&#10;\quad\hbox{{\color[rgb]{0,.8,0}and}}\quad&#10;f(1)=0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6"/>
  <p:tag name="PICTUREFILESIZE" val="3066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6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5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the {\color[rgb]{0,.8,0}unique} $f(x)$&#10;{\color[rgb]{0,.8,0}such that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4"/>
  <p:tag name="PICTUREFILESIZE" val="2446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displaystyle{f'(x)=-5x^4-9x^2+2}&#10;\quad\hbox{{\color[rgb]{0,.8,0}and}}\quad&#10;f(0)=4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1"/>
  <p:tag name="PICTUREFILESIZE" val="2637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60-7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4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the {\color[rgb]{0,.8,0}unique} $h(t)$&#10;{\color[rgb]{0,.8,0}such that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9"/>
  <p:tag name="PICTUREFILESIZE" val="2443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displaystyle{h'(t)=2\sin t-7\cos t}&#10;\quad\hbox{{\color[rgb]{0,.8,0}and}}\quad&#10;h(0)=-4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9"/>
  <p:tag name="PICTUREFILESIZE" val="2702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60-8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939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the {\color[rgb]{0,.8,0}unique} $p(t)$&#10;{\color[rgb]{0,.8,0}such that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8"/>
  <p:tag name="PICTUREFILESIZE" val="2443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displaystyle{p''(t)=-e^t+12t^3},\,\,p'(0)=3&#10;\,\,\hbox{{\color[rgb]{0,.8,0}and}}\,\,p(0)=1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33"/>
  <p:tag name="PICTUREFILESIZE" val="3091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$f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6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blue}&#10;a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"/>
  <p:tag name="PICTUREFILESIZE" val="165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c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"/>
  <p:tag name="PICTUREFILESIZE" val="166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1,0,1}&#10;b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"/>
  <p:tag name="PICTUREFILESIZE" val="174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1,.38,0}&#10;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"/>
  <p:tag name="PICTUREFILESIZE" val="233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60-9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89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ich} of the following could b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5"/>
  <p:tag name="PICTUREFILESIZE" val="2608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graph of an antiderivative of $f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2"/>
  <p:tag name="PICTUREFILESIZE" val="2666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graph of $f$ is shown below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0"/>
  <p:tag name="PICTUREFILESIZE" val="24346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{\color[rgb]{0,.8,0}all} antiderivatives in $x$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3"/>
  <p:tag name="PICTUREFILESIZE" val="2203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blue}&#10;a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"/>
  <p:tag name="PICTUREFILESIZE" val="165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c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"/>
  <p:tag name="PICTUREFILESIZE" val="166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1,0,1}&#10;b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"/>
  <p:tag name="PICTUREFILESIZE" val="1743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1,.38,0}&#10;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"/>
  <p:tag name="PICTUREFILESIZE" val="233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60-10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505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ich} of the following could b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5"/>
  <p:tag name="PICTUREFILESIZE" val="2608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graph of an antiderivative of $f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2"/>
  <p:tag name="PICTUREFILESIZE" val="26663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graph of $f$ is shown below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0"/>
  <p:tag name="PICTUREFILESIZE" val="24346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$f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6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6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35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$f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64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blue}&#10;a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"/>
  <p:tag name="PICTUREFILESIZE" val="165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c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"/>
  <p:tag name="PICTUREFILESIZE" val="1663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1,0,1}&#10;b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"/>
  <p:tag name="PICTUREFILESIZE" val="1743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1,.38,0}&#10;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"/>
  <p:tag name="PICTUREFILESIZE" val="233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60-1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093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ich} of the following could b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5"/>
  <p:tag name="PICTUREFILESIZE" val="26084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graph of an antiderivative of $f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2"/>
  <p:tag name="PICTUREFILESIZE" val="26663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graph of $f$ is shown below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0"/>
  <p:tag name="PICTUREFILESIZE" val="2434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6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49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blue}&#10;a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"/>
  <p:tag name="PICTUREFILESIZE" val="165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c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"/>
  <p:tag name="PICTUREFILESIZE" val="1663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1,0,1}&#10;b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"/>
  <p:tag name="PICTUREFILESIZE" val="1743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1,.38,0}&#10;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"/>
  <p:tag name="PICTUREFILESIZE" val="2334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60-1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417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ich} of the following could b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5"/>
  <p:tag name="PICTUREFILESIZE" val="26084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graph of an antiderivative of $f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2"/>
  <p:tag name="PICTUREFILESIZE" val="26663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graph of $f$ is shown below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0"/>
  <p:tag name="PICTUREFILESIZE" val="2434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{\color[rgb]{0,.8,0}all} antiderivatives in $t$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9"/>
  <p:tag name="PICTUREFILESIZE" val="21794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$f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64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60-1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524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 particle travels on a number lin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7"/>
  <p:tag name="PICTUREFILESIZE" val="25824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ts acceleration at time $t$ is $3t^2+2t-6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3"/>
  <p:tag name="PICTUREFILESIZE" val="27683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ts position at time $0$ is $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6"/>
  <p:tag name="PICTUREFILESIZE" val="18662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and} its velocity at time $0$ is $-3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1"/>
  <p:tag name="PICTUREFILESIZE" val="23247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uppose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4"/>
  <p:tag name="PICTUREFILESIZE" val="7807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an expression for its position at time $t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45"/>
  <p:tag name="PICTUREFILESIZE" val="3207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left(-2\sqrt[4]{t}+7\sqrt[6]{t}\right)t^3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0"/>
  <p:tag name="PICTUREFILESIZE" val="16477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e drop a heavy ball out of a window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0"/>
  <p:tag name="PICTUREFILESIZE" val="29684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n a tall building. Its speed at the moment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2"/>
  <p:tag name="PICTUREFILESIZE" val="31515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mpact with the ground is $160$ feet per second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4"/>
  <p:tag name="PICTUREFILESIZE" val="3469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From {\color{blue}what} height was it dropped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0"/>
  <p:tag name="PICTUREFILESIZE" val="27927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60-1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487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16778</TotalTime>
  <Words>12</Words>
  <Application>Microsoft Office PowerPoint</Application>
  <PresentationFormat>On-screen Show (4:3)</PresentationFormat>
  <Paragraphs>11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1978</cp:revision>
  <dcterms:created xsi:type="dcterms:W3CDTF">2008-09-20T13:47:00Z</dcterms:created>
  <dcterms:modified xsi:type="dcterms:W3CDTF">2013-10-15T17:59:15Z</dcterms:modified>
</cp:coreProperties>
</file>