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9E813-BE99-40E7-9476-854F9ED09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2F8AD-0567-413B-8B19-1D03952121FE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0220-ADCC-4420-9E42-C8F9488C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8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F5A95-2235-461B-A9AC-496C85D2F1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705CF-1322-4293-87A4-D862E65DB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A713C-CA20-4E33-B9F0-607E53900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88665-13C3-45AF-88C4-D3298A117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19648-7B69-4FD0-A565-BC2DA88A3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3A199-0C91-4BD0-AF39-ACCB0C843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195B7-D73F-4FFF-AB1A-45E2B03F8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3B566-A9F3-4B1A-83E0-2AAC69148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A17A2-A918-4F38-8BFA-D71B248F4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6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90217-26EA-45BD-874D-347402B3F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2CAC8-D9EB-4A42-8FAF-CF48113DA0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6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5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1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C2BF-C103-4E03-9A4B-92E27E6DBF4A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Elementary graphing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6200"/>
            <a:ext cx="2607723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217118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721283"/>
            <a:ext cx="4648906" cy="4342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799571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24769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8" y="3260016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184287"/>
            <a:ext cx="1606590" cy="359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100" y="3743312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877" y="3717687"/>
            <a:ext cx="5350130" cy="4162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1834" y="4194296"/>
            <a:ext cx="4800940" cy="3776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6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195" y="2375648"/>
            <a:ext cx="4421809" cy="434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26462&quot;&gt;&lt;property id=&quot;20148&quot; value=&quot;5&quot;/&gt;&lt;property id=&quot;20300&quot; value=&quot;Slide 2&quot;/&gt;&lt;property id=&quot;20307&quot; value=&quot;456&quot;/&gt;&lt;/object&gt;&lt;object type=&quot;3&quot; unique_id=&quot;26802&quot;&gt;&lt;property id=&quot;20148&quot; value=&quot;5&quot;/&gt;&lt;property id=&quot;20300&quot; value=&quot;Slide 3&quot;/&gt;&lt;property id=&quot;20307&quot; value=&quot;461&quot;/&gt;&lt;/object&gt;&lt;object type=&quot;3&quot; unique_id=&quot;26803&quot;&gt;&lt;property id=&quot;20148&quot; value=&quot;5&quot;/&gt;&lt;property id=&quot;20300&quot; value=&quot;Slide 6&quot;/&gt;&lt;property id=&quot;20307&quot; value=&quot;459&quot;/&gt;&lt;/object&gt;&lt;object type=&quot;3&quot; unique_id=&quot;31634&quot;&gt;&lt;property id=&quot;20148&quot; value=&quot;5&quot;/&gt;&lt;property id=&quot;20300&quot; value=&quot;Slide 4&quot;/&gt;&lt;property id=&quot;20307&quot; value=&quot;490&quot;/&gt;&lt;/object&gt;&lt;object type=&quot;3&quot; unique_id=&quot;31635&quot;&gt;&lt;property id=&quot;20148&quot; value=&quot;5&quot;/&gt;&lt;property id=&quot;20300&quot; value=&quot;Slide 5&quot;/&gt;&lt;property id=&quot;20307&quot; value=&quot;489&quot;/&gt;&lt;/object&gt;&lt;object type=&quot;3&quot; unique_id=&quot;31942&quot;&gt;&lt;property id=&quot;20148&quot; value=&quot;5&quot;/&gt;&lt;property id=&quot;20300&quot; value=&quot;Slide 8&quot;/&gt;&lt;property id=&quot;20307&quot; value=&quot;492&quot;/&gt;&lt;/object&gt;&lt;object type=&quot;3&quot; unique_id=&quot;31943&quot;&gt;&lt;property id=&quot;20148&quot; value=&quot;5&quot;/&gt;&lt;property id=&quot;20300&quot; value=&quot;Slide 10&quot;/&gt;&lt;property id=&quot;20307&quot; value=&quot;494&quot;/&gt;&lt;/object&gt;&lt;object type=&quot;3&quot; unique_id=&quot;31944&quot;&gt;&lt;property id=&quot;20148&quot; value=&quot;5&quot;/&gt;&lt;property id=&quot;20300&quot; value=&quot;Slide 13&quot;/&gt;&lt;property id=&quot;20307&quot; value=&quot;493&quot;/&gt;&lt;/object&gt;&lt;object type=&quot;3&quot; unique_id=&quot;31945&quot;&gt;&lt;property id=&quot;20148&quot; value=&quot;5&quot;/&gt;&lt;property id=&quot;20300&quot; value=&quot;Slide 15&quot;/&gt;&lt;property id=&quot;20307&quot; value=&quot;491&quot;/&gt;&lt;/object&gt;&lt;object type=&quot;3&quot; unique_id=&quot;32458&quot;&gt;&lt;property id=&quot;20148&quot; value=&quot;5&quot;/&gt;&lt;property id=&quot;20300&quot; value=&quot;Slide 9&quot;/&gt;&lt;property id=&quot;20307&quot; value=&quot;495&quot;/&gt;&lt;/object&gt;&lt;object type=&quot;3&quot; unique_id=&quot;32459&quot;&gt;&lt;property id=&quot;20148&quot; value=&quot;5&quot;/&gt;&lt;property id=&quot;20300&quot; value=&quot;Slide 12&quot;/&gt;&lt;property id=&quot;20307&quot; value=&quot;496&quot;/&gt;&lt;/object&gt;&lt;object type=&quot;3&quot; unique_id=&quot;32460&quot;&gt;&lt;property id=&quot;20148&quot; value=&quot;5&quot;/&gt;&lt;property id=&quot;20300&quot; value=&quot;Slide 14&quot;/&gt;&lt;property id=&quot;20307&quot; value=&quot;497&quot;/&gt;&lt;/object&gt;&lt;object type=&quot;3&quot; unique_id=&quot;32528&quot;&gt;&lt;property id=&quot;20148&quot; value=&quot;5&quot;/&gt;&lt;property id=&quot;20300&quot; value=&quot;Slide 11&quot;/&gt;&lt;property id=&quot;20307&quot; value=&quot;498&quot;/&gt;&lt;/object&gt;&lt;object type=&quot;3&quot; unique_id=&quot;32593&quot;&gt;&lt;property id=&quot;20148&quot; value=&quot;5&quot;/&gt;&lt;property id=&quot;20300&quot; value=&quot;Slide 7&quot;/&gt;&lt;property id=&quot;20307&quot; value=&quot;49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5"/>
  <p:tag name="PICTUREFILESIZE" val="746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the restriction $f|[0,3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48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$f$ to the interval $[0,3]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4"/>
  <p:tag name="PICTUREFILESIZE" val="2055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x^2-2x+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149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y=x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8"/>
  <p:tag name="PICTUREFILESIZE" val="109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2y-1=(x-3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172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7227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797</cp:revision>
  <dcterms:created xsi:type="dcterms:W3CDTF">2008-09-20T13:47:00Z</dcterms:created>
  <dcterms:modified xsi:type="dcterms:W3CDTF">2012-08-17T15:23:50Z</dcterms:modified>
</cp:coreProperties>
</file>