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3" r:id="rId2"/>
    <p:sldId id="334" r:id="rId3"/>
    <p:sldId id="335" r:id="rId4"/>
    <p:sldId id="337" r:id="rId5"/>
    <p:sldId id="338" r:id="rId6"/>
    <p:sldId id="339" r:id="rId7"/>
    <p:sldId id="34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83592" autoAdjust="0"/>
  </p:normalViewPr>
  <p:slideViewPr>
    <p:cSldViewPr>
      <p:cViewPr varScale="1">
        <p:scale>
          <a:sx n="89" d="100"/>
          <a:sy n="89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65C687-4E5D-485D-BFAD-C4450FAE9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9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E26F4-BDEF-4B29-A0D3-1BF90CFFB205}" type="slidenum">
              <a:rPr lang="en-US"/>
              <a:pPr/>
              <a:t>1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69D5-0750-4887-A110-468AA8100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5CC4-543C-4CFE-9B92-9A7074B01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1C88B-FFAB-44A5-A241-A7DF72025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7B286-25B5-4DDD-95C2-BC3380483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C1F4-BA9B-4700-9369-C93D7034E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80D93-3D8D-40A7-9891-E12064251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AD76B-4A6B-4A6E-9783-695D4904B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A3B8-8B12-40DE-82CD-0E14B4402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CD3E0-C42C-480A-B6AD-481B681A0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C18B-1C70-4414-A33E-BF7A95EB6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E735-D167-4BFB-B252-74AB66981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D33ED1-5F2D-4E97-911E-7472EFFD24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image" Target="../media/image8.png"/><Relationship Id="rId39" Type="http://schemas.openxmlformats.org/officeDocument/2006/relationships/image" Target="../media/image20.png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image" Target="../media/image7.png"/><Relationship Id="rId33" Type="http://schemas.openxmlformats.org/officeDocument/2006/relationships/image" Target="../media/image1.png"/><Relationship Id="rId38" Type="http://schemas.openxmlformats.org/officeDocument/2006/relationships/image" Target="../media/image19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image" Target="../media/image11.png"/><Relationship Id="rId41" Type="http://schemas.openxmlformats.org/officeDocument/2006/relationships/image" Target="../media/image22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4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image" Target="../media/image10.png"/><Relationship Id="rId36" Type="http://schemas.openxmlformats.org/officeDocument/2006/relationships/image" Target="../media/image17.png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image" Target="../media/image13.png"/><Relationship Id="rId44" Type="http://schemas.openxmlformats.org/officeDocument/2006/relationships/image" Target="../media/image25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1.png"/><Relationship Id="rId39" Type="http://schemas.openxmlformats.org/officeDocument/2006/relationships/image" Target="../media/image38.png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image" Target="../media/image33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7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image" Target="../media/image24.png"/><Relationship Id="rId41" Type="http://schemas.openxmlformats.org/officeDocument/2006/relationships/image" Target="../media/image39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6.png"/><Relationship Id="rId32" Type="http://schemas.openxmlformats.org/officeDocument/2006/relationships/image" Target="../media/image11.png"/><Relationship Id="rId37" Type="http://schemas.openxmlformats.org/officeDocument/2006/relationships/image" Target="../media/image36.png"/><Relationship Id="rId40" Type="http://schemas.openxmlformats.org/officeDocument/2006/relationships/image" Target="../media/image1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9.png"/><Relationship Id="rId36" Type="http://schemas.openxmlformats.org/officeDocument/2006/relationships/image" Target="../media/image35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1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image" Target="../media/image28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46.png"/><Relationship Id="rId3" Type="http://schemas.openxmlformats.org/officeDocument/2006/relationships/tags" Target="../tags/tag56.xml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1.png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1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0.png"/><Relationship Id="rId3" Type="http://schemas.openxmlformats.org/officeDocument/2006/relationships/tags" Target="../tags/tag74.xml"/><Relationship Id="rId21" Type="http://schemas.openxmlformats.org/officeDocument/2006/relationships/image" Target="../media/image63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59.png"/><Relationship Id="rId2" Type="http://schemas.openxmlformats.org/officeDocument/2006/relationships/tags" Target="../tags/tag73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65.png"/><Relationship Id="rId5" Type="http://schemas.openxmlformats.org/officeDocument/2006/relationships/tags" Target="../tags/tag76.xml"/><Relationship Id="rId15" Type="http://schemas.openxmlformats.org/officeDocument/2006/relationships/image" Target="../media/image57.png"/><Relationship Id="rId23" Type="http://schemas.openxmlformats.org/officeDocument/2006/relationships/image" Target="../media/image1.png"/><Relationship Id="rId10" Type="http://schemas.openxmlformats.org/officeDocument/2006/relationships/tags" Target="../tags/tag81.xml"/><Relationship Id="rId19" Type="http://schemas.openxmlformats.org/officeDocument/2006/relationships/image" Target="../media/image61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66.png"/><Relationship Id="rId26" Type="http://schemas.openxmlformats.org/officeDocument/2006/relationships/image" Target="../media/image13.png"/><Relationship Id="rId3" Type="http://schemas.openxmlformats.org/officeDocument/2006/relationships/tags" Target="../tags/tag86.xml"/><Relationship Id="rId21" Type="http://schemas.openxmlformats.org/officeDocument/2006/relationships/image" Target="../media/image68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0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21.png"/><Relationship Id="rId29" Type="http://schemas.openxmlformats.org/officeDocument/2006/relationships/image" Target="../media/image72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11.png"/><Relationship Id="rId32" Type="http://schemas.openxmlformats.org/officeDocument/2006/relationships/image" Target="../media/image75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69.png"/><Relationship Id="rId28" Type="http://schemas.openxmlformats.org/officeDocument/2006/relationships/image" Target="../media/image1.png"/><Relationship Id="rId10" Type="http://schemas.openxmlformats.org/officeDocument/2006/relationships/tags" Target="../tags/tag93.xml"/><Relationship Id="rId19" Type="http://schemas.openxmlformats.org/officeDocument/2006/relationships/image" Target="../media/image67.png"/><Relationship Id="rId31" Type="http://schemas.openxmlformats.org/officeDocument/2006/relationships/image" Target="../media/image74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4.png"/><Relationship Id="rId27" Type="http://schemas.openxmlformats.org/officeDocument/2006/relationships/image" Target="../media/image71.png"/><Relationship Id="rId30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02.xml"/><Relationship Id="rId7" Type="http://schemas.openxmlformats.org/officeDocument/2006/relationships/image" Target="../media/image7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10" Type="http://schemas.openxmlformats.org/officeDocument/2006/relationships/image" Target="../media/image78.png"/><Relationship Id="rId4" Type="http://schemas.openxmlformats.org/officeDocument/2006/relationships/tags" Target="../tags/tag103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63E5-83E9-4739-A2A8-E51F9E013852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and rates of change</a:t>
            </a:r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765" y="4213243"/>
            <a:ext cx="7720743" cy="29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4517316"/>
            <a:ext cx="7373895" cy="29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4832874"/>
            <a:ext cx="7606049" cy="29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5149326"/>
            <a:ext cx="7606064" cy="280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5444262"/>
            <a:ext cx="6150724" cy="314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039" y="63674"/>
            <a:ext cx="7180749" cy="434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213"/>
            <a:ext cx="5876768" cy="359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368" y="1066800"/>
            <a:ext cx="3550662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955" y="3010775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2932134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446" y="3900123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3885156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289" y="4965879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4888282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423" y="5329534"/>
            <a:ext cx="6008865" cy="359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484" y="3373386"/>
            <a:ext cx="4931814" cy="359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5994" y="4326408"/>
            <a:ext cx="4629108" cy="359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042353"/>
            <a:ext cx="6637312" cy="256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94" y="6331788"/>
            <a:ext cx="5792339" cy="271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94" y="6603304"/>
            <a:ext cx="2097008" cy="226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389" y="167550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1600200"/>
            <a:ext cx="6915054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2453221"/>
            <a:ext cx="428845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011" y="246589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1981200"/>
            <a:ext cx="5648806" cy="340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3" y="355948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2489548"/>
            <a:ext cx="6954525" cy="359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320" y="414240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38622"/>
            <a:ext cx="5088139" cy="888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1041748"/>
            <a:ext cx="6198988" cy="340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942" y="1044211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1493357"/>
            <a:ext cx="6671029" cy="396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2013187"/>
            <a:ext cx="6123703" cy="396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886" y="2572774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" y="3740537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140" y="3719186"/>
            <a:ext cx="6690318" cy="320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140" y="4160281"/>
            <a:ext cx="6973944" cy="396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320" y="492323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942" y="5802682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085" y="4862186"/>
            <a:ext cx="6500515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492" y="5319386"/>
            <a:ext cx="5802501" cy="320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5815586"/>
            <a:ext cx="6519425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492" y="6273452"/>
            <a:ext cx="2061041" cy="283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39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254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796" y="2956960"/>
            <a:ext cx="6653312" cy="396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9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88005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505" y="58342"/>
            <a:ext cx="7504474" cy="340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4" y="542734"/>
            <a:ext cx="8072341" cy="35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47" y="923734"/>
            <a:ext cx="8825795" cy="377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88" y="1343371"/>
            <a:ext cx="7503686" cy="35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8607" y="4469516"/>
            <a:ext cx="4499042" cy="416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4973106"/>
            <a:ext cx="8091016" cy="359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8" y="5382553"/>
            <a:ext cx="8281308" cy="340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5" y="5800136"/>
            <a:ext cx="8564725" cy="340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88" y="1727324"/>
            <a:ext cx="8732700" cy="377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904587"/>
            <a:ext cx="8599820" cy="340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4133381"/>
            <a:ext cx="4081990" cy="32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114787"/>
            <a:ext cx="8751596" cy="3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512099"/>
            <a:ext cx="8280508" cy="340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3698709"/>
            <a:ext cx="8562401" cy="340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3286610"/>
            <a:ext cx="8808469" cy="34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204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7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8862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1" y="3733800"/>
            <a:ext cx="8790246" cy="359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1600200" y="2252472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0574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9718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8006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7150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6294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795" y="2296722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231" y="22967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8631" y="2296722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096" y="229672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222" y="229672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016" y="4191000"/>
            <a:ext cx="7599339" cy="396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687866"/>
            <a:ext cx="7732485" cy="397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9236" y="875778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Freeform 52"/>
          <p:cNvSpPr>
            <a:spLocks/>
          </p:cNvSpPr>
          <p:nvPr/>
        </p:nvSpPr>
        <p:spPr bwMode="auto">
          <a:xfrm flipH="1">
            <a:off x="1848906" y="304800"/>
            <a:ext cx="4983480" cy="1641139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179"/>
              <a:gd name="connsiteY0" fmla="*/ 259 h 40044"/>
              <a:gd name="connsiteX1" fmla="*/ 29179 w 29179"/>
              <a:gd name="connsiteY1" fmla="*/ 22754 h 40044"/>
              <a:gd name="connsiteX0" fmla="*/ 0 w 29179"/>
              <a:gd name="connsiteY0" fmla="*/ 104 h 154301"/>
              <a:gd name="connsiteX1" fmla="*/ 29179 w 29179"/>
              <a:gd name="connsiteY1" fmla="*/ 146026 h 154301"/>
              <a:gd name="connsiteX0" fmla="*/ 0 w 29179"/>
              <a:gd name="connsiteY0" fmla="*/ 126 h 146764"/>
              <a:gd name="connsiteX1" fmla="*/ 29179 w 29179"/>
              <a:gd name="connsiteY1" fmla="*/ 146048 h 146764"/>
              <a:gd name="connsiteX0" fmla="*/ 0 w 29179"/>
              <a:gd name="connsiteY0" fmla="*/ 0 h 147708"/>
              <a:gd name="connsiteX1" fmla="*/ 29179 w 29179"/>
              <a:gd name="connsiteY1" fmla="*/ 145922 h 147708"/>
              <a:gd name="connsiteX0" fmla="*/ 0 w 28866"/>
              <a:gd name="connsiteY0" fmla="*/ 0 h 99590"/>
              <a:gd name="connsiteX1" fmla="*/ 28866 w 28866"/>
              <a:gd name="connsiteY1" fmla="*/ 94639 h 99590"/>
              <a:gd name="connsiteX0" fmla="*/ 0 w 28866"/>
              <a:gd name="connsiteY0" fmla="*/ 0 h 123989"/>
              <a:gd name="connsiteX1" fmla="*/ 28866 w 28866"/>
              <a:gd name="connsiteY1" fmla="*/ 94639 h 123989"/>
              <a:gd name="connsiteX0" fmla="*/ 0 w 29571"/>
              <a:gd name="connsiteY0" fmla="*/ 0 h 113882"/>
              <a:gd name="connsiteX1" fmla="*/ 29571 w 29571"/>
              <a:gd name="connsiteY1" fmla="*/ 81601 h 1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71" h="113882">
                <a:moveTo>
                  <a:pt x="0" y="0"/>
                </a:moveTo>
                <a:cubicBezTo>
                  <a:pt x="6478" y="101590"/>
                  <a:pt x="25747" y="150939"/>
                  <a:pt x="29571" y="81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7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719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1215" y="63674"/>
            <a:ext cx="3552739" cy="869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42" y="1621313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08026"/>
            <a:ext cx="2892236" cy="396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64" y="2205861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180256"/>
            <a:ext cx="2892242" cy="396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662" y="3004395"/>
            <a:ext cx="283807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891108"/>
            <a:ext cx="2892242" cy="396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654713"/>
            <a:ext cx="321269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629108"/>
            <a:ext cx="8015300" cy="396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89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031149"/>
            <a:ext cx="3704695" cy="212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249289"/>
            <a:ext cx="3492190" cy="212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466153"/>
            <a:ext cx="3398042" cy="176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675123"/>
            <a:ext cx="2288727" cy="212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2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2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785" y="139874"/>
            <a:ext cx="7221889" cy="359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953" y="676431"/>
            <a:ext cx="6067671" cy="850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4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7858&quot;&gt;&lt;property id=&quot;20148&quot; value=&quot;5&quot;/&gt;&lt;property id=&quot;20300&quot; value=&quot;Slide 3&quot;/&gt;&lt;property id=&quot;20307&quot; value=&quot;336&quot;/&gt;&lt;/object&gt;&lt;object type=&quot;3&quot; unique_id=&quot;37859&quot;&gt;&lt;property id=&quot;20148&quot; value=&quot;5&quot;/&gt;&lt;property id=&quot;20300&quot; value=&quot;Slide 4&quot;/&gt;&lt;property id=&quot;20307&quot; value=&quot;337&quot;/&gt;&lt;/object&gt;&lt;object type=&quot;3&quot; unique_id=&quot;37860&quot;&gt;&lt;property id=&quot;20148&quot; value=&quot;5&quot;/&gt;&lt;property id=&quot;20300&quot; value=&quot;Slide 5&quot;/&gt;&lt;property id=&quot;20307&quot; value=&quot;338&quot;/&gt;&lt;/object&gt;&lt;object type=&quot;3&quot; unique_id=&quot;37861&quot;&gt;&lt;property id=&quot;20148&quot; value=&quot;5&quot;/&gt;&lt;property id=&quot;20300&quot; value=&quot;Slide 21&quot;/&gt;&lt;property id=&quot;20307&quot; value=&quot;339&quot;/&gt;&lt;/object&gt;&lt;object type=&quot;3&quot; unique_id=&quot;37964&quot;&gt;&lt;property id=&quot;20148&quot; value=&quot;5&quot;/&gt;&lt;property id=&quot;20300&quot; value=&quot;Slide 7&quot;/&gt;&lt;property id=&quot;20307&quot; value=&quot;343&quot;/&gt;&lt;/object&gt;&lt;object type=&quot;3&quot; unique_id=&quot;37965&quot;&gt;&lt;property id=&quot;20148&quot; value=&quot;5&quot;/&gt;&lt;property id=&quot;20300&quot; value=&quot;Slide 8&quot;/&gt;&lt;property id=&quot;20307&quot; value=&quot;344&quot;/&gt;&lt;/object&gt;&lt;object type=&quot;3&quot; unique_id=&quot;37966&quot;&gt;&lt;property id=&quot;20148&quot; value=&quot;5&quot;/&gt;&lt;property id=&quot;20300&quot; value=&quot;Slide 13&quot;/&gt;&lt;property id=&quot;20307&quot; value=&quot;345&quot;/&gt;&lt;/object&gt;&lt;object type=&quot;3&quot; unique_id=&quot;37967&quot;&gt;&lt;property id=&quot;20148&quot; value=&quot;5&quot;/&gt;&lt;property id=&quot;20300&quot; value=&quot;Slide 15&quot;/&gt;&lt;property id=&quot;20307&quot; value=&quot;346&quot;/&gt;&lt;/object&gt;&lt;object type=&quot;3&quot; unique_id=&quot;38191&quot;&gt;&lt;property id=&quot;20148&quot; value=&quot;5&quot;/&gt;&lt;property id=&quot;20300&quot; value=&quot;Slide 17&quot;/&gt;&lt;property id=&quot;20307&quot; value=&quot;349&quot;/&gt;&lt;/object&gt;&lt;object type=&quot;3&quot; unique_id=&quot;38192&quot;&gt;&lt;property id=&quot;20148&quot; value=&quot;5&quot;/&gt;&lt;property id=&quot;20300&quot; value=&quot;Slide 18&quot;/&gt;&lt;property id=&quot;20307&quot; value=&quot;350&quot;/&gt;&lt;/object&gt;&lt;object type=&quot;3&quot; unique_id=&quot;38193&quot;&gt;&lt;property id=&quot;20148&quot; value=&quot;5&quot;/&gt;&lt;property id=&quot;20300&quot; value=&quot;Slide 20&quot;/&gt;&lt;property id=&quot;20307&quot; value=&quot;351&quot;/&gt;&lt;/object&gt;&lt;object type=&quot;3&quot; unique_id=&quot;38195&quot;&gt;&lt;property id=&quot;20148&quot; value=&quot;5&quot;/&gt;&lt;property id=&quot;20300&quot; value=&quot;Slide 19&quot;/&gt;&lt;property id=&quot;20307&quot; value=&quot;357&quot;/&gt;&lt;/object&gt;&lt;object type=&quot;3&quot; unique_id=&quot;38196&quot;&gt;&lt;property id=&quot;20148&quot; value=&quot;5&quot;/&gt;&lt;property id=&quot;20300&quot; value=&quot;Slide 24&quot;/&gt;&lt;property id=&quot;20307&quot; value=&quot;354&quot;/&gt;&lt;/object&gt;&lt;object type=&quot;3&quot; unique_id=&quot;38197&quot;&gt;&lt;property id=&quot;20148&quot; value=&quot;5&quot;/&gt;&lt;property id=&quot;20300&quot; value=&quot;Slide 29&quot;/&gt;&lt;property id=&quot;20307&quot; value=&quot;353&quot;/&gt;&lt;/object&gt;&lt;object type=&quot;3&quot; unique_id=&quot;38198&quot;&gt;&lt;property id=&quot;20148&quot; value=&quot;5&quot;/&gt;&lt;property id=&quot;20300&quot; value=&quot;Slide 30&quot;/&gt;&lt;property id=&quot;20307&quot; value=&quot;355&quot;/&gt;&lt;/object&gt;&lt;object type=&quot;3&quot; unique_id=&quot;38199&quot;&gt;&lt;property id=&quot;20148&quot; value=&quot;5&quot;/&gt;&lt;property id=&quot;20300&quot; value=&quot;Slide 35&quot;/&gt;&lt;property id=&quot;20307&quot; value=&quot;356&quot;/&gt;&lt;/object&gt;&lt;object type=&quot;3&quot; unique_id=&quot;38547&quot;&gt;&lt;property id=&quot;20148&quot; value=&quot;5&quot;/&gt;&lt;property id=&quot;20300&quot; value=&quot;Slide 6&quot;/&gt;&lt;property id=&quot;20307&quot; value=&quot;359&quot;/&gt;&lt;/object&gt;&lt;object type=&quot;3&quot; unique_id=&quot;38656&quot;&gt;&lt;property id=&quot;20148&quot; value=&quot;5&quot;/&gt;&lt;property id=&quot;20300&quot; value=&quot;Slide 12&quot;/&gt;&lt;property id=&quot;20307&quot; value=&quot;360&quot;/&gt;&lt;/object&gt;&lt;object type=&quot;3&quot; unique_id=&quot;38729&quot;&gt;&lt;property id=&quot;20148&quot; value=&quot;5&quot;/&gt;&lt;property id=&quot;20300&quot; value=&quot;Slide 9&quot;/&gt;&lt;property id=&quot;20307&quot; value=&quot;363&quot;/&gt;&lt;/object&gt;&lt;object type=&quot;3&quot; unique_id=&quot;38730&quot;&gt;&lt;property id=&quot;20148&quot; value=&quot;5&quot;/&gt;&lt;property id=&quot;20300&quot; value=&quot;Slide 10&quot;/&gt;&lt;property id=&quot;20307&quot; value=&quot;361&quot;/&gt;&lt;/object&gt;&lt;object type=&quot;3&quot; unique_id=&quot;38731&quot;&gt;&lt;property id=&quot;20148&quot; value=&quot;5&quot;/&gt;&lt;property id=&quot;20300&quot; value=&quot;Slide 11&quot;/&gt;&lt;property id=&quot;20307&quot; value=&quot;362&quot;/&gt;&lt;/object&gt;&lt;object type=&quot;3&quot; unique_id=&quot;39108&quot;&gt;&lt;property id=&quot;20148&quot; value=&quot;5&quot;/&gt;&lt;property id=&quot;20300&quot; value=&quot;Slide 14&quot;/&gt;&lt;property id=&quot;20307&quot; value=&quot;366&quot;/&gt;&lt;/object&gt;&lt;object type=&quot;3&quot; unique_id=&quot;39109&quot;&gt;&lt;property id=&quot;20148&quot; value=&quot;5&quot;/&gt;&lt;property id=&quot;20300&quot; value=&quot;Slide 16&quot;/&gt;&lt;property id=&quot;20307&quot; value=&quot;365&quot;/&gt;&lt;/object&gt;&lt;object type=&quot;3&quot; unique_id=&quot;39313&quot;&gt;&lt;property id=&quot;20148&quot; value=&quot;5&quot;/&gt;&lt;property id=&quot;20300&quot; value=&quot;Slide 26&quot;/&gt;&lt;property id=&quot;20307&quot; value=&quot;367&quot;/&gt;&lt;/object&gt;&lt;object type=&quot;3&quot; unique_id=&quot;39344&quot;&gt;&lt;property id=&quot;20148&quot; value=&quot;5&quot;/&gt;&lt;property id=&quot;20300&quot; value=&quot;Slide 28&quot;/&gt;&lt;property id=&quot;20307&quot; value=&quot;368&quot;/&gt;&lt;/object&gt;&lt;object type=&quot;3&quot; unique_id=&quot;39376&quot;&gt;&lt;property id=&quot;20148&quot; value=&quot;5&quot;/&gt;&lt;property id=&quot;20300&quot; value=&quot;Slide 25&quot;/&gt;&lt;property id=&quot;20307&quot; value=&quot;369&quot;/&gt;&lt;/object&gt;&lt;object type=&quot;3&quot; unique_id=&quot;39505&quot;&gt;&lt;property id=&quot;20148&quot; value=&quot;5&quot;/&gt;&lt;property id=&quot;20300&quot; value=&quot;Slide 27&quot;/&gt;&lt;property id=&quot;20307&quot; value=&quot;370&quot;/&gt;&lt;/object&gt;&lt;object type=&quot;3&quot; unique_id=&quot;39986&quot;&gt;&lt;property id=&quot;20148&quot; value=&quot;5&quot;/&gt;&lt;property id=&quot;20300&quot; value=&quot;Slide 31&quot;/&gt;&lt;property id=&quot;20307&quot; value=&quot;371&quot;/&gt;&lt;/object&gt;&lt;object type=&quot;3&quot; unique_id=&quot;39987&quot;&gt;&lt;property id=&quot;20148&quot; value=&quot;5&quot;/&gt;&lt;property id=&quot;20300&quot; value=&quot;Slide 32&quot;/&gt;&lt;property id=&quot;20307&quot; value=&quot;372&quot;/&gt;&lt;/object&gt;&lt;object type=&quot;3&quot; unique_id=&quot;39988&quot;&gt;&lt;property id=&quot;20148&quot; value=&quot;5&quot;/&gt;&lt;property id=&quot;20300&quot; value=&quot;Slide 33&quot;/&gt;&lt;property id=&quot;20307&quot; value=&quot;373&quot;/&gt;&lt;/object&gt;&lt;object type=&quot;3&quot; unique_id=&quot;39989&quot;&gt;&lt;property id=&quot;20148&quot; value=&quot;5&quot;/&gt;&lt;property id=&quot;20300&quot; value=&quot;Slide 34&quot;/&gt;&lt;property id=&quot;20307&quot; value=&quot;374&quot;/&gt;&lt;/object&gt;&lt;object type=&quot;3&quot; unique_id=&quot;45209&quot;&gt;&lt;property id=&quot;20148&quot; value=&quot;5&quot;/&gt;&lt;property id=&quot;20300&quot; value=&quot;Slide 23&quot;/&gt;&lt;property id=&quot;20307&quot; value=&quot;375&quot;/&gt;&lt;/object&gt;&lt;object type=&quot;3&quot; unique_id=&quot;45321&quot;&gt;&lt;property id=&quot;20148&quot; value=&quot;5&quot;/&gt;&lt;property id=&quot;20300&quot; value=&quot;Slide 22&quot;/&gt;&lt;property id=&quot;20307&quot; value=&quot;37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9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unction $f$ and a number $a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6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a)=\lim_{h\to0}\frac{[\ln(3+h)]-[\ln(3)]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333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$ be the curve $y=-x^2+2x+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44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$ be the tangent line to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4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0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7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0.1\le x\le0.1$, \quad $2.8\le y\le3.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178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\le x\le4$, \quad $-2\le y\le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24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\le x\le1$, \quad $1\le y\le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15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{\color{blue}c}, {\color{blue}d} and {\color{blue}e}, {\color[rgb]{1,0,1}note} that,&#10;as you ``zoom in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81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looks more and 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77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ke the cur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$L$, by computi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0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$L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9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slopes of secant lin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3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h\to0}\frac{\sqrt{4+3h}-2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70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1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$y=\sqrt{3x+1}$ through the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8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erivatives mu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64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,2)$ \quad and \quad $(1+h,\sqrt{4+3h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67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moves on a number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09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any time $t$ is $\sqrt{3t+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67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average velocity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7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=1$ and time $t=1+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1857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instantaneous velocit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8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e computed from the defintion, {\it i.e.}, a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7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67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$y=\sqrt{3x+1}$ at the point $(1,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47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heavy object is taken to the top of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2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uilding 200 feet high. At time $t=0$, i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34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own upward at 10 feet/second. We eng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9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rvices of two Nobel prize-winn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7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mit of the difference quotient.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2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00+10t-16t^2$ \quad fe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59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ove the ground. Based on this,&#10;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19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elocity of the object $0.4$ seconds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24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lease. {\color[rgb]{1,0,1}Give} your answer in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93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hysicists who confer ({\it i.e.}, yell and scream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8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blunt trauma, lacerations and contus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26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bject will be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3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another). After several hours of schola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7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udy, followed by minor medical treat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3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ir public that, $t$ seconds after release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roduct, quotient or chain rules, or any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5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y hold a joint press conference, and in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50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der these numbers, from smallest to larges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94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echnique coming from a later top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1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-2)$, $f'(-1)$, $f'(0)$, $f'(1)$, $f'(2)$, $f'(3)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20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te that we are asking about $f'$,&#10;{\color{red}not}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6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7x+5}{2x+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937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3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9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a)$, for&#10;an arbitrary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9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the quotient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01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se only the defini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0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erivative as the limi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09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ifference quoti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6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8903</TotalTime>
  <Words>14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1039</cp:revision>
  <dcterms:created xsi:type="dcterms:W3CDTF">2008-09-20T13:47:00Z</dcterms:created>
  <dcterms:modified xsi:type="dcterms:W3CDTF">2013-02-13T19:45:02Z</dcterms:modified>
</cp:coreProperties>
</file>