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0" autoAdjust="0"/>
    <p:restoredTop sz="94157" autoAdjust="0"/>
  </p:normalViewPr>
  <p:slideViewPr>
    <p:cSldViewPr>
      <p:cViewPr varScale="1">
        <p:scale>
          <a:sx n="76" d="100"/>
          <a:sy n="76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B1673B-1005-4859-8FBA-3456D65E8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673B-1005-4859-8FBA-3456D65E88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FC6-7E22-4F03-8A60-2D3DF293B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7EAE-AAA8-4350-8431-DC63A2756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D74B-70C4-4297-AB37-D3CAEA353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F882-AA5E-4635-9159-1289ECF0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3AA2-0AA7-40AA-AA9F-2B8868FB7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7C22-5618-4E6A-A919-BB60B675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F3D8-DE3D-4756-B69F-984B17B8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2217-A08A-45AD-8F9A-DF78FF478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FE8-1D7A-4079-A91F-3536CB00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F4C2-D191-4984-A042-6112236A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1C8CF-7ACE-4F30-B835-0396B249B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3F719-83E8-44AA-BDAB-FD643FF88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9.png"/><Relationship Id="rId42" Type="http://schemas.openxmlformats.org/officeDocument/2006/relationships/image" Target="../media/image16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4.png"/><Relationship Id="rId41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3.png"/><Relationship Id="rId36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Relationship Id="rId43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image" Target="../media/image18.png"/><Relationship Id="rId26" Type="http://schemas.openxmlformats.org/officeDocument/2006/relationships/image" Target="../media/image25.png"/><Relationship Id="rId3" Type="http://schemas.openxmlformats.org/officeDocument/2006/relationships/tags" Target="../tags/tag31.xml"/><Relationship Id="rId21" Type="http://schemas.openxmlformats.org/officeDocument/2006/relationships/image" Target="../media/image1.png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4.png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image" Target="../media/image20.png"/><Relationship Id="rId29" Type="http://schemas.openxmlformats.org/officeDocument/2006/relationships/image" Target="../media/image28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image" Target="../media/image23.png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tags" Target="../tags/tag38.xml"/><Relationship Id="rId19" Type="http://schemas.openxmlformats.org/officeDocument/2006/relationships/image" Target="../media/image19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465E-4DB0-43C1-959F-8CEE61B6F42E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Polynomials and rational functions</a:t>
            </a:r>
            <a:endParaRPr lang="en-US" sz="24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" name="Picture 4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959" y="127348"/>
            <a:ext cx="5556047" cy="3775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219200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12192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1631843"/>
            <a:ext cx="6804152" cy="3402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2743418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2743418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156" y="1993526"/>
            <a:ext cx="6142060" cy="4342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3156061"/>
            <a:ext cx="6010346" cy="2835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4191000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41910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4603643"/>
            <a:ext cx="6350556" cy="359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7" y="55626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55626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5975243"/>
            <a:ext cx="4970454" cy="2835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340" y="3470044"/>
            <a:ext cx="4742890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340" y="6328066"/>
            <a:ext cx="4271210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5222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06090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8260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8917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340" y="4968992"/>
            <a:ext cx="4458717" cy="4160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6548" y="520874"/>
            <a:ext cx="6841652" cy="6044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77244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85" y="52192"/>
            <a:ext cx="5329279" cy="3401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0560" y="499079"/>
            <a:ext cx="5008054" cy="3775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204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361287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85" y="1261079"/>
            <a:ext cx="6348293" cy="4160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93662"/>
            <a:ext cx="8314327" cy="3401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80827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78" y="2708062"/>
            <a:ext cx="6518015" cy="4534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7614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962" y="3748577"/>
            <a:ext cx="7086275" cy="3401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137" y="4155673"/>
            <a:ext cx="8388263" cy="4160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858" y="16506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1099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2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748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25492&quot;&gt;&lt;property id=&quot;20148&quot; value=&quot;5&quot;/&gt;&lt;property id=&quot;20300&quot; value=&quot;Slide 2&quot;/&gt;&lt;property id=&quot;20307&quot; value=&quot;372&quot;/&gt;&lt;/object&gt;&lt;object type=&quot;3&quot; unique_id=&quot;25493&quot;&gt;&lt;property id=&quot;20148&quot; value=&quot;5&quot;/&gt;&lt;property id=&quot;20300&quot; value=&quot;Slide 3&quot;/&gt;&lt;property id=&quot;20307&quot; value=&quot;373&quot;/&gt;&lt;/object&gt;&lt;object type=&quot;3&quot; unique_id=&quot;25494&quot;&gt;&lt;property id=&quot;20148&quot; value=&quot;5&quot;/&gt;&lt;property id=&quot;20300&quot; value=&quot;Slide 4&quot;/&gt;&lt;property id=&quot;20307&quot; value=&quot;374&quot;/&gt;&lt;/object&gt;&lt;object type=&quot;3&quot; unique_id=&quot;25495&quot;&gt;&lt;property id=&quot;20148&quot; value=&quot;5&quot;/&gt;&lt;property id=&quot;20300&quot; value=&quot;Slide 5&quot;/&gt;&lt;property id=&quot;20307&quot; value=&quot;375&quot;/&gt;&lt;/object&gt;&lt;object type=&quot;3&quot; unique_id=&quot;25496&quot;&gt;&lt;property id=&quot;20148&quot; value=&quot;5&quot;/&gt;&lt;property id=&quot;20300&quot; value=&quot;Slide 6&quot;/&gt;&lt;property id=&quot;20307&quot; value=&quot;376&quot;/&gt;&lt;/object&gt;&lt;object type=&quot;3&quot; unique_id=&quot;25497&quot;&gt;&lt;property id=&quot;20148&quot; value=&quot;5&quot;/&gt;&lt;property id=&quot;20300&quot; value=&quot;Slide 7&quot;/&gt;&lt;property id=&quot;20307&quot; value=&quot;377&quot;/&gt;&lt;/object&gt;&lt;object type=&quot;3&quot; unique_id=&quot;25498&quot;&gt;&lt;property id=&quot;20148&quot; value=&quot;5&quot;/&gt;&lt;property id=&quot;20300&quot; value=&quot;Slide 8&quot;/&gt;&lt;property id=&quot;20307&quot; value=&quot;378&quot;/&gt;&lt;/object&gt;&lt;object type=&quot;3&quot; unique_id=&quot;25499&quot;&gt;&lt;property id=&quot;20148&quot; value=&quot;5&quot;/&gt;&lt;property id=&quot;20300&quot; value=&quot;Slide 9&quot;/&gt;&lt;property id=&quot;20307&quot; value=&quot;379&quot;/&gt;&lt;/object&gt;&lt;object type=&quot;3&quot; unique_id=&quot;25500&quot;&gt;&lt;property id=&quot;20148&quot; value=&quot;5&quot;/&gt;&lt;property id=&quot;20300&quot; value=&quot;Slide 10&quot;/&gt;&lt;property id=&quot;20307&quot; value=&quot;380&quot;/&gt;&lt;/object&gt;&lt;object type=&quot;3&quot; unique_id=&quot;29142&quot;&gt;&lt;property id=&quot;20148&quot; value=&quot;5&quot;/&gt;&lt;property id=&quot;20300&quot; value=&quot;Slide 11&quot;/&gt;&lt;property id=&quot;20307&quot; value=&quot;382&quot;/&gt;&lt;/object&gt;&lt;object type=&quot;3&quot; unique_id=&quot;29214&quot;&gt;&lt;property id=&quot;20148&quot; value=&quot;5&quot;/&gt;&lt;property id=&quot;20300&quot; value=&quot;Slide 12&quot;/&gt;&lt;property id=&quot;20307&quot; value=&quot;383&quot;/&gt;&lt;/object&gt;&lt;object type=&quot;3&quot; unique_id=&quot;29215&quot;&gt;&lt;property id=&quot;20148&quot; value=&quot;5&quot;/&gt;&lt;property id=&quot;20300&quot; value=&quot;Slide 13&quot;/&gt;&lt;property id=&quot;20307&quot; value=&quot;384&quot;/&gt;&lt;/object&gt;&lt;object type=&quot;3&quot; unique_id=&quot;29344&quot;&gt;&lt;property id=&quot;20148&quot; value=&quot;5&quot;/&gt;&lt;property id=&quot;20300&quot; value=&quot;Slide 14&quot;/&gt;&lt;property id=&quot;20307&quot; value=&quot;385&quot;/&gt;&lt;/object&gt;&lt;object type=&quot;3&quot; unique_id=&quot;29345&quot;&gt;&lt;property id=&quot;20148&quot; value=&quot;5&quot;/&gt;&lt;property id=&quot;20300&quot; value=&quot;Slide 15&quot;/&gt;&lt;property id=&quot;20307&quot; value=&quot;386&quot;/&gt;&lt;/object&gt;&lt;object type=&quot;3&quot; unique_id=&quot;29414&quot;&gt;&lt;property id=&quot;20148&quot; value=&quot;5&quot;/&gt;&lt;property id=&quot;20300&quot; value=&quot;Slide 17&quot;/&gt;&lt;property id=&quot;20307&quot; value=&quot;387&quot;/&gt;&lt;/object&gt;&lt;object type=&quot;3&quot; unique_id=&quot;29415&quot;&gt;&lt;property id=&quot;20148&quot; value=&quot;5&quot;/&gt;&lt;property id=&quot;20300&quot; value=&quot;Slide 18&quot;/&gt;&lt;property id=&quot;20307&quot; value=&quot;388&quot;/&gt;&lt;/object&gt;&lt;object type=&quot;3&quot; unique_id=&quot;29416&quot;&gt;&lt;property id=&quot;20148&quot; value=&quot;5&quot;/&gt;&lt;property id=&quot;20300&quot; value=&quot;Slide 19&quot;/&gt;&lt;property id=&quot;20307&quot; value=&quot;389&quot;/&gt;&lt;/object&gt;&lt;object type=&quot;3&quot; unique_id=&quot;29417&quot;&gt;&lt;property id=&quot;20148&quot; value=&quot;5&quot;/&gt;&lt;property id=&quot;20300&quot; value=&quot;Slide 20&quot;/&gt;&lt;property id=&quot;20307&quot; value=&quot;390&quot;/&gt;&lt;/object&gt;&lt;object type=&quot;3&quot; unique_id=&quot;29439&quot;&gt;&lt;property id=&quot;20148&quot; value=&quot;5&quot;/&gt;&lt;property id=&quot;20300&quot; value=&quot;Slide 26&quot;/&gt;&lt;property id=&quot;20307&quot; value=&quot;391&quot;/&gt;&lt;/object&gt;&lt;object type=&quot;3&quot; unique_id=&quot;34174&quot;&gt;&lt;property id=&quot;20148&quot; value=&quot;5&quot;/&gt;&lt;property id=&quot;20300&quot; value=&quot;Slide 16&quot;/&gt;&lt;property id=&quot;20307&quot; value=&quot;392&quot;/&gt;&lt;/object&gt;&lt;object type=&quot;3&quot; unique_id=&quot;34566&quot;&gt;&lt;property id=&quot;20148&quot; value=&quot;5&quot;/&gt;&lt;property id=&quot;20300&quot; value=&quot;Slide 21&quot;/&gt;&lt;property id=&quot;20307&quot; value=&quot;393&quot;/&gt;&lt;/object&gt;&lt;object type=&quot;3&quot; unique_id=&quot;34591&quot;&gt;&lt;property id=&quot;20148&quot; value=&quot;5&quot;/&gt;&lt;property id=&quot;20300&quot; value=&quot;Slide 22&quot;/&gt;&lt;property id=&quot;20307&quot; value=&quot;394&quot;/&gt;&lt;/object&gt;&lt;object type=&quot;3&quot; unique_id=&quot;34742&quot;&gt;&lt;property id=&quot;20148&quot; value=&quot;5&quot;/&gt;&lt;property id=&quot;20300&quot; value=&quot;Slide 23&quot;/&gt;&lt;property id=&quot;20307&quot; value=&quot;395&quot;/&gt;&lt;/object&gt;&lt;object type=&quot;3&quot; unique_id=&quot;34951&quot;&gt;&lt;property id=&quot;20148&quot; value=&quot;5&quot;/&gt;&lt;property id=&quot;20300&quot; value=&quot;Slide 24&quot;/&gt;&lt;property id=&quot;20307&quot; value=&quot;396&quot;/&gt;&lt;/object&gt;&lt;object type=&quot;3&quot; unique_id=&quot;35141&quot;&gt;&lt;property id=&quot;20148&quot; value=&quot;5&quot;/&gt;&lt;property id=&quot;20300&quot; value=&quot;Slide 25&quot;/&gt;&lt;property id=&quot;20307&quot; value=&quot;39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sqrt{2}x^5+2x^3-(\tan1)x^2+x+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241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cubic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8"/>
  <p:tag name="PICTUREFILESIZE" val="230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eading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634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inear term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196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x^5+2x^4-3x^2+x+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567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2x^4+2x^3-3x^2+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1413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7+x-3x^2+2x^3-x^5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6"/>
  <p:tag name="PICTUREFILESIZE" val="1376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$\sqrt{2x^3+4x-1}$ a polynomial in $x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717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3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133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ough $(3,7)$ and $(5,1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2075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4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vide} $3s^3+4s^2-s+5$ by $s+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212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Show} both the quotient and the remaind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3257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[3s^3+4s^2-s+5]_{s:\to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408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0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multiplicity of $s=-2$ a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5"/>
  <p:tag name="PICTUREFILESIZE" val="2672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root of  $s^5+4s^4+8s^3+21s^2+36s+20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4"/>
  <p:tag name="PICTUREFILESIZE" val="2959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Yes or No (no partial credit)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2358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quadratic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2764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6759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821</cp:revision>
  <dcterms:created xsi:type="dcterms:W3CDTF">2008-09-20T13:47:00Z</dcterms:created>
  <dcterms:modified xsi:type="dcterms:W3CDTF">2012-08-14T00:03:48Z</dcterms:modified>
</cp:coreProperties>
</file>