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33" r:id="rId2"/>
    <p:sldId id="7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 varScale="1">
        <p:scale>
          <a:sx n="76" d="100"/>
          <a:sy n="76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Summation</a:t>
            </a:r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261" y="63674"/>
            <a:ext cx="6916545" cy="4342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102608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469366"/>
            <a:ext cx="8106928" cy="4342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3" y="2652379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2638809"/>
            <a:ext cx="5026424" cy="3401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9340" y="3035474"/>
            <a:ext cx="5763088" cy="4161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870" y="434517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222688"/>
            <a:ext cx="8749743" cy="416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67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33022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9450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3500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1012166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5468" y="4331255"/>
            <a:ext cx="5385388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3126" y="4788455"/>
            <a:ext cx="5971274" cy="3401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xpression $a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02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a_n=\sqrt{2}n^3+n^2+n+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5"/>
  <p:tag name="PICTUREFILESIZE" val="1930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.t.}~$\triangle b_n=&#10;\sqrt{3}n^{77}+15n^{85}-n^{33}+n^3-n+6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3"/>
  <p:tag name="PICTUREFILESIZE" val="288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degree, in $n$,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5"/>
  <p:tag name="PICTUREFILESIZE" val="220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olynomial expression $b_n$ of $n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6"/>
  <p:tag name="PICTUREFILESIZE" val="245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triangle(-7n^3+2n^2+3n+99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6"/>
  <p:tag name="PICTUREFILESIZE" val="272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triangle(-222n^{333}+43n^{53}+\pi n^8-7n-2^{5000}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276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17201</TotalTime>
  <Words>5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1995</cp:revision>
  <dcterms:created xsi:type="dcterms:W3CDTF">2008-09-20T13:47:00Z</dcterms:created>
  <dcterms:modified xsi:type="dcterms:W3CDTF">2012-05-21T18:41:23Z</dcterms:modified>
</cp:coreProperties>
</file>