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3" r:id="rId2"/>
    <p:sldId id="734" r:id="rId3"/>
    <p:sldId id="737" r:id="rId4"/>
    <p:sldId id="738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9485" autoAdjust="0"/>
  </p:normalViewPr>
  <p:slideViewPr>
    <p:cSldViewPr>
      <p:cViewPr>
        <p:scale>
          <a:sx n="75" d="100"/>
          <a:sy n="75" d="100"/>
        </p:scale>
        <p:origin x="-11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0D69F6CF-C047-46AD-A681-05B61764C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82FA0-449F-4149-AB38-DC44B2695039}" type="slidenum">
              <a:rPr lang="en-US"/>
              <a:pPr/>
              <a:t>1</a:t>
            </a:fld>
            <a:endParaRPr lang="en-US"/>
          </a:p>
        </p:txBody>
      </p:sp>
      <p:sp>
        <p:nvSpPr>
          <p:cNvPr id="180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8C2D-FD94-4567-86C2-D68B15E4E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06D29-E258-433C-AC9D-ED07E34A6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7DBE-5CCB-45FD-83AF-F9BB26F6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1653-E227-4005-AAB3-A8B85BE6A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5CD0-C6EE-43FF-BF20-853967ED3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06B4-558B-4837-8CEB-D72AA1401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2036-9047-4EFF-862F-26F901C44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A503-EC38-41E5-9629-5AF26D8AD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846A4-AD66-43A8-BB5A-A36B9206B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1815-BDEA-4181-B34B-A0D4F344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87F7-F411-478F-8CF1-33A09A83C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9B7978-E20C-4185-88AA-03A2B1CCAC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4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3.png"/><Relationship Id="rId17" Type="http://schemas.openxmlformats.org/officeDocument/2006/relationships/image" Target="../media/image7.png"/><Relationship Id="rId2" Type="http://schemas.openxmlformats.org/officeDocument/2006/relationships/tags" Target="../tags/tag5.xml"/><Relationship Id="rId16" Type="http://schemas.openxmlformats.org/officeDocument/2006/relationships/image" Target="../media/image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2.png"/><Relationship Id="rId5" Type="http://schemas.openxmlformats.org/officeDocument/2006/relationships/tags" Target="../tags/tag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image" Target="../media/image11.png"/><Relationship Id="rId3" Type="http://schemas.openxmlformats.org/officeDocument/2006/relationships/tags" Target="../tags/tag15.xml"/><Relationship Id="rId21" Type="http://schemas.openxmlformats.org/officeDocument/2006/relationships/image" Target="../media/image13.png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image" Target="../media/image10.png"/><Relationship Id="rId2" Type="http://schemas.openxmlformats.org/officeDocument/2006/relationships/tags" Target="../tags/tag14.xml"/><Relationship Id="rId16" Type="http://schemas.openxmlformats.org/officeDocument/2006/relationships/image" Target="../media/image9.png"/><Relationship Id="rId20" Type="http://schemas.openxmlformats.org/officeDocument/2006/relationships/image" Target="../media/image12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image" Target="../media/image8.png"/><Relationship Id="rId23" Type="http://schemas.openxmlformats.org/officeDocument/2006/relationships/image" Target="../media/image15.png"/><Relationship Id="rId10" Type="http://schemas.openxmlformats.org/officeDocument/2006/relationships/tags" Target="../tags/tag22.xml"/><Relationship Id="rId19" Type="http://schemas.openxmlformats.org/officeDocument/2006/relationships/image" Target="../media/image1.png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9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image" Target="../media/image17.png"/><Relationship Id="rId17" Type="http://schemas.openxmlformats.org/officeDocument/2006/relationships/image" Target="../media/image19.png"/><Relationship Id="rId2" Type="http://schemas.openxmlformats.org/officeDocument/2006/relationships/tags" Target="../tags/tag27.xml"/><Relationship Id="rId16" Type="http://schemas.openxmlformats.org/officeDocument/2006/relationships/image" Target="../media/image1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image" Target="../media/image16.png"/><Relationship Id="rId5" Type="http://schemas.openxmlformats.org/officeDocument/2006/relationships/tags" Target="../tags/tag30.xml"/><Relationship Id="rId15" Type="http://schemas.openxmlformats.org/officeDocument/2006/relationships/image" Target="../media/image18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E459-C9D1-4B5A-BFF8-04EF6B9BCC51}" type="slidenum">
              <a:rPr lang="en-US"/>
              <a:pPr/>
              <a:t>1</a:t>
            </a:fld>
            <a:endParaRPr lang="en-US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838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CALCULUS</a:t>
            </a:r>
            <a:endParaRPr lang="en-US" sz="2400" dirty="0"/>
          </a:p>
          <a:p>
            <a:pPr algn="ctr"/>
            <a:r>
              <a:rPr lang="en-US" sz="2400" dirty="0" smtClean="0"/>
              <a:t>The Sigma Notation</a:t>
            </a:r>
            <a:endParaRPr lang="en-US" sz="2400" dirty="0"/>
          </a:p>
        </p:txBody>
      </p:sp>
      <p:sp>
        <p:nvSpPr>
          <p:cNvPr id="180838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00" y="4572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98" y="2575015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744" y="2574777"/>
            <a:ext cx="5348202" cy="3208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680" y="3246914"/>
            <a:ext cx="8785112" cy="10768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7355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28564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744" y="76200"/>
            <a:ext cx="4817704" cy="10961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3636" y="800100"/>
            <a:ext cx="2834164" cy="3208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040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36" y="428715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378" y="488700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00" y="1806457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36" y="3478327"/>
            <a:ext cx="1558974" cy="3117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7228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37962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8005" y="50800"/>
            <a:ext cx="4591811" cy="10963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8005" y="1412960"/>
            <a:ext cx="5914966" cy="11904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78" y="3920138"/>
            <a:ext cx="7823066" cy="10963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78" y="4358038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5761335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78" y="5405938"/>
            <a:ext cx="8598222" cy="10964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706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99" y="720886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6023" y="355671"/>
            <a:ext cx="4157704" cy="1077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378" y="780871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00" y="3470145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6023" y="3076648"/>
            <a:ext cx="5329160" cy="11905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1014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4407" y="1660461"/>
            <a:ext cx="4552691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4407" y="4556061"/>
            <a:ext cx="4552691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274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284&quot;&gt;&lt;property id=&quot;20148&quot; value=&quot;5&quot;/&gt;&lt;property id=&quot;20300&quot; value=&quot;Slide 22&quot;/&gt;&lt;property id=&quot;20307&quot; value=&quot;689&quot;/&gt;&lt;/object&gt;&lt;object type=&quot;3&quot; unique_id=&quot;108905&quot;&gt;&lt;property id=&quot;20148&quot; value=&quot;5&quot;/&gt;&lt;property id=&quot;20300&quot; value=&quot;Slide 23&quot;/&gt;&lt;property id=&quot;20307&quot; value=&quot;710&quot;/&gt;&lt;/object&gt;&lt;object type=&quot;3&quot; unique_id=&quot;108906&quot;&gt;&lt;property id=&quot;20148&quot; value=&quot;5&quot;/&gt;&lt;property id=&quot;20300&quot; value=&quot;Slide 24&quot;/&gt;&lt;property id=&quot;20307&quot; value=&quot;711&quot;/&gt;&lt;/object&gt;&lt;object type=&quot;3&quot; unique_id=&quot;137546&quot;&gt;&lt;property id=&quot;20148&quot; value=&quot;5&quot;/&gt;&lt;property id=&quot;20300&quot; value=&quot;Slide 2&quot;/&gt;&lt;property id=&quot;20307&quot; value=&quot;714&quot;/&gt;&lt;/object&gt;&lt;object type=&quot;3&quot; unique_id=&quot;138006&quot;&gt;&lt;property id=&quot;20148&quot; value=&quot;5&quot;/&gt;&lt;property id=&quot;20300&quot; value=&quot;Slide 3&quot;/&gt;&lt;property id=&quot;20307&quot; value=&quot;715&quot;/&gt;&lt;/object&gt;&lt;object type=&quot;3&quot; unique_id=&quot;138009&quot;&gt;&lt;property id=&quot;20148&quot; value=&quot;5&quot;/&gt;&lt;property id=&quot;20300&quot; value=&quot;Slide 9&quot;/&gt;&lt;property id=&quot;20307&quot; value=&quot;718&quot;/&gt;&lt;/object&gt;&lt;object type=&quot;3&quot; unique_id=&quot;138010&quot;&gt;&lt;property id=&quot;20148&quot; value=&quot;5&quot;/&gt;&lt;property id=&quot;20300&quot; value=&quot;Slide 10&quot;/&gt;&lt;property id=&quot;20307&quot; value=&quot;719&quot;/&gt;&lt;/object&gt;&lt;object type=&quot;3&quot; unique_id=&quot;138011&quot;&gt;&lt;property id=&quot;20148&quot; value=&quot;5&quot;/&gt;&lt;property id=&quot;20300&quot; value=&quot;Slide 16&quot;/&gt;&lt;property id=&quot;20307&quot; value=&quot;720&quot;/&gt;&lt;/object&gt;&lt;object type=&quot;3&quot; unique_id=&quot;138012&quot;&gt;&lt;property id=&quot;20148&quot; value=&quot;5&quot;/&gt;&lt;property id=&quot;20300&quot; value=&quot;Slide 17&quot;/&gt;&lt;property id=&quot;20307&quot; value=&quot;721&quot;/&gt;&lt;/object&gt;&lt;object type=&quot;3&quot; unique_id=&quot;138187&quot;&gt;&lt;property id=&quot;20148&quot; value=&quot;5&quot;/&gt;&lt;property id=&quot;20300&quot; value=&quot;Slide 18&quot;/&gt;&lt;property id=&quot;20307&quot; value=&quot;722&quot;/&gt;&lt;/object&gt;&lt;object type=&quot;3&quot; unique_id=&quot;138601&quot;&gt;&lt;property id=&quot;20148&quot; value=&quot;5&quot;/&gt;&lt;property id=&quot;20300&quot; value=&quot;Slide 20&quot;/&gt;&lt;property id=&quot;20307&quot; value=&quot;723&quot;/&gt;&lt;/object&gt;&lt;object type=&quot;3&quot; unique_id=&quot;139392&quot;&gt;&lt;property id=&quot;20148&quot; value=&quot;5&quot;/&gt;&lt;property id=&quot;20300&quot; value=&quot;Slide 21&quot;/&gt;&lt;property id=&quot;20307&quot; value=&quot;725&quot;/&gt;&lt;/object&gt;&lt;object type=&quot;3&quot; unique_id=&quot;140174&quot;&gt;&lt;property id=&quot;20148&quot; value=&quot;5&quot;/&gt;&lt;property id=&quot;20300&quot; value=&quot;Slide 8&quot;/&gt;&lt;property id=&quot;20307&quot; value=&quot;731&quot;/&gt;&lt;/object&gt;&lt;object type=&quot;3&quot; unique_id=&quot;140585&quot;&gt;&lt;property id=&quot;20148&quot; value=&quot;5&quot;/&gt;&lt;property id=&quot;20300&quot; value=&quot;Slide 1&quot;/&gt;&lt;property id=&quot;20307&quot; value=&quot;733&quot;/&gt;&lt;/object&gt;&lt;object type=&quot;3&quot; unique_id=&quot;140626&quot;&gt;&lt;property id=&quot;20148&quot; value=&quot;5&quot;/&gt;&lt;property id=&quot;20300&quot; value=&quot;Slide 15&quot;/&gt;&lt;property id=&quot;20307&quot; value=&quot;734&quot;/&gt;&lt;/object&gt;&lt;object type=&quot;3&quot; unique_id=&quot;141168&quot;&gt;&lt;property id=&quot;20148&quot; value=&quot;5&quot;/&gt;&lt;property id=&quot;20300&quot; value=&quot;Slide 11&quot;/&gt;&lt;property id=&quot;20307&quot; value=&quot;735&quot;/&gt;&lt;/object&gt;&lt;object type=&quot;3&quot; unique_id=&quot;141279&quot;&gt;&lt;property id=&quot;20148&quot; value=&quot;5&quot;/&gt;&lt;property id=&quot;20300&quot; value=&quot;Slide 12&quot;/&gt;&lt;property id=&quot;20307&quot; value=&quot;736&quot;/&gt;&lt;/object&gt;&lt;object type=&quot;3&quot; unique_id=&quot;141395&quot;&gt;&lt;property id=&quot;20148&quot; value=&quot;5&quot;/&gt;&lt;property id=&quot;20300&quot; value=&quot;Slide 14&quot;/&gt;&lt;property id=&quot;20307&quot; value=&quot;737&quot;/&gt;&lt;/object&gt;&lt;object type=&quot;3&quot; unique_id=&quot;141521&quot;&gt;&lt;property id=&quot;20148&quot; value=&quot;5&quot;/&gt;&lt;property id=&quot;20300&quot; value=&quot;Slide 13&quot;/&gt;&lt;property id=&quot;20307&quot; value=&quot;739&quot;/&gt;&lt;/object&gt;&lt;object type=&quot;3&quot; unique_id=&quot;141597&quot;&gt;&lt;property id=&quot;20148&quot; value=&quot;5&quot;/&gt;&lt;property id=&quot;20300&quot; value=&quot;Slide 19&quot;/&gt;&lt;property id=&quot;20307&quot; value=&quot;740&quot;/&gt;&lt;/object&gt;&lt;object type=&quot;3&quot; unique_id=&quot;141877&quot;&gt;&lt;property id=&quot;20148&quot; value=&quot;5&quot;/&gt;&lt;property id=&quot;20300&quot; value=&quot;Slide 4&quot;/&gt;&lt;property id=&quot;20307&quot; value=&quot;741&quot;/&gt;&lt;/object&gt;&lt;object type=&quot;3&quot; unique_id=&quot;141878&quot;&gt;&lt;property id=&quot;20148&quot; value=&quot;5&quot;/&gt;&lt;property id=&quot;20300&quot; value=&quot;Slide 5&quot;/&gt;&lt;property id=&quot;20307&quot; value=&quot;742&quot;/&gt;&lt;/object&gt;&lt;object type=&quot;3&quot; unique_id=&quot;141879&quot;&gt;&lt;property id=&quot;20148&quot; value=&quot;5&quot;/&gt;&lt;property id=&quot;20300&quot; value=&quot;Slide 6&quot;/&gt;&lt;property id=&quot;20307&quot; value=&quot;743&quot;/&gt;&lt;/object&gt;&lt;object type=&quot;3&quot; unique_id=&quot;141880&quot;&gt;&lt;property id=&quot;20148&quot; value=&quot;5&quot;/&gt;&lt;property id=&quot;20300&quot; value=&quot;Slide 7&quot;/&gt;&lt;property id=&quot;20307&quot; value=&quot;74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k=4}^7}\sin k$ to tw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2799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246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\ell=7}^9\left[-2\ell^2+\ell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3"/>
  <p:tag name="PICTUREFILESIZE" val="2726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-2\left[\sum_{\ell=7}^9\ell^2\right]+\left[\sum_{\ell=7}^9\ell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3"/>
  <p:tag name="PICTUREFILESIZE" val="4265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\ell=4}^7\ln(\ell)}$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4"/>
  <p:tag name="PICTUREFILESIZE" val="4285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\ell=2}^5\ln(\ell+2)}$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5"/>
  <p:tag name="PICTUREFILESIZE" val="4555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n=2}^3[\ln n][n^2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2568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eft[\sum_{n=2}^3\ln n\right]\left[\sum_{n=2}^3n^2\right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3835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re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90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re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9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8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polynomial in $n$ that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3"/>
  <p:tag name="PICTUREFILESIZE" val="207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for all} integers $n\ge1$, is equal to&#10;$\displaystyle{\sum_{j=1}^n\,(6j^2+4j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4453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17112</TotalTime>
  <Words>9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1986</cp:revision>
  <dcterms:created xsi:type="dcterms:W3CDTF">2008-09-20T13:47:00Z</dcterms:created>
  <dcterms:modified xsi:type="dcterms:W3CDTF">2012-08-17T17:45:13Z</dcterms:modified>
</cp:coreProperties>
</file>