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6" r:id="rId3"/>
    <p:sldId id="263" r:id="rId4"/>
    <p:sldId id="264" r:id="rId5"/>
    <p:sldId id="265" r:id="rId6"/>
  </p:sldIdLst>
  <p:sldSz cx="9144000" cy="6858000" type="screen4x3"/>
  <p:notesSz cx="7315200" cy="9601200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3" autoAdjust="0"/>
    <p:restoredTop sz="91192" autoAdjust="0"/>
  </p:normalViewPr>
  <p:slideViewPr>
    <p:cSldViewPr>
      <p:cViewPr varScale="1">
        <p:scale>
          <a:sx n="76" d="100"/>
          <a:sy n="76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0048746-76BD-4608-B0F2-04E56D1414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86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F1464-A319-43DF-AADE-A0FD6FC21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5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CAC1B-16DB-45C2-9686-AE7AFD937A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1B6A-F45A-4A18-99DB-471E0CA20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AFA5A-247F-41C0-BDE9-355084EDF4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3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47F7C-3B50-4458-B256-845B5D9BA1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8627E-D189-44A3-A944-694A91D009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7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A3A5B-0173-41AE-B192-C65F189347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29C28-218C-4279-BFDD-632FD5C13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999CD-341E-49A0-BD04-C74EAEEE7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D346D-3C68-49F1-A38B-2FBDA19E0D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4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F445B-1A5A-45E3-8225-EF4947F27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8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2847E4-4611-4E98-B0E6-7ACB7E4F25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5.xml"/><Relationship Id="rId21" Type="http://schemas.openxmlformats.org/officeDocument/2006/relationships/image" Target="../media/image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4.png"/><Relationship Id="rId29" Type="http://schemas.openxmlformats.org/officeDocument/2006/relationships/image" Target="../media/image1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8.png"/><Relationship Id="rId32" Type="http://schemas.openxmlformats.org/officeDocument/2006/relationships/image" Target="../media/image15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12.xml"/><Relationship Id="rId19" Type="http://schemas.openxmlformats.org/officeDocument/2006/relationships/image" Target="../media/image3.png"/><Relationship Id="rId31" Type="http://schemas.openxmlformats.org/officeDocument/2006/relationships/image" Target="../media/image14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tags" Target="../tags/tag21.xml"/><Relationship Id="rId21" Type="http://schemas.openxmlformats.org/officeDocument/2006/relationships/image" Target="../media/image20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ags" Target="../tags/tag2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23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10" Type="http://schemas.openxmlformats.org/officeDocument/2006/relationships/tags" Target="../tags/tag28.xml"/><Relationship Id="rId19" Type="http://schemas.openxmlformats.org/officeDocument/2006/relationships/image" Target="../media/image18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21.png"/><Relationship Id="rId27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tags" Target="../tags/tag36.xml"/><Relationship Id="rId21" Type="http://schemas.openxmlformats.org/officeDocument/2006/relationships/image" Target="../media/image32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tags" Target="../tags/tag35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35.png"/><Relationship Id="rId5" Type="http://schemas.openxmlformats.org/officeDocument/2006/relationships/tags" Target="../tags/tag3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4.png"/><Relationship Id="rId28" Type="http://schemas.openxmlformats.org/officeDocument/2006/relationships/image" Target="../media/image1.png"/><Relationship Id="rId10" Type="http://schemas.openxmlformats.org/officeDocument/2006/relationships/tags" Target="../tags/tag43.xml"/><Relationship Id="rId19" Type="http://schemas.openxmlformats.org/officeDocument/2006/relationships/image" Target="../media/image30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image" Target="../media/image44.png"/><Relationship Id="rId3" Type="http://schemas.openxmlformats.org/officeDocument/2006/relationships/tags" Target="../tags/tag50.xml"/><Relationship Id="rId21" Type="http://schemas.openxmlformats.org/officeDocument/2006/relationships/image" Target="../media/image39.png"/><Relationship Id="rId34" Type="http://schemas.openxmlformats.org/officeDocument/2006/relationships/image" Target="../media/image51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image" Target="../media/image43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6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42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image" Target="../media/image41.png"/><Relationship Id="rId28" Type="http://schemas.openxmlformats.org/officeDocument/2006/relationships/image" Target="../media/image1.png"/><Relationship Id="rId36" Type="http://schemas.openxmlformats.org/officeDocument/2006/relationships/image" Target="../media/image53.png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image" Target="../media/image48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42B8-8BA2-40F0-99AF-BC19C7D44072}" type="slidenum">
              <a:rPr lang="en-US"/>
              <a:pPr/>
              <a:t>1</a:t>
            </a:fld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The limit game and</a:t>
            </a:r>
          </a:p>
          <a:p>
            <a:pPr algn="ctr"/>
            <a:r>
              <a:rPr lang="en-US" sz="2400"/>
              <a:t>the exact definition of a limit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698227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 bwMode="auto">
          <a:xfrm flipH="1">
            <a:off x="1828800" y="3872630"/>
            <a:ext cx="18288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828800" y="3644030"/>
            <a:ext cx="1524000" cy="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3339583" y="3657600"/>
            <a:ext cx="0" cy="25146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4800600" y="4114800"/>
            <a:ext cx="0" cy="2057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3087319" y="6184191"/>
            <a:ext cx="240797" cy="357121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152400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657600" y="3886200"/>
            <a:ext cx="0" cy="22860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828800" y="4101230"/>
            <a:ext cx="2971800" cy="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244" y="3784238"/>
            <a:ext cx="129036" cy="1762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556" y="3567830"/>
            <a:ext cx="340724" cy="176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4564" y="4012504"/>
            <a:ext cx="352717" cy="164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Freeform 9"/>
          <p:cNvSpPr/>
          <p:nvPr/>
        </p:nvSpPr>
        <p:spPr>
          <a:xfrm>
            <a:off x="2091851" y="3398768"/>
            <a:ext cx="2993720" cy="1123033"/>
          </a:xfrm>
          <a:custGeom>
            <a:avLst/>
            <a:gdLst>
              <a:gd name="connsiteX0" fmla="*/ 0 w 3761168"/>
              <a:gd name="connsiteY0" fmla="*/ 0 h 2144470"/>
              <a:gd name="connsiteX1" fmla="*/ 1327759 w 3761168"/>
              <a:gd name="connsiteY1" fmla="*/ 914400 h 2144470"/>
              <a:gd name="connsiteX2" fmla="*/ 3219189 w 3761168"/>
              <a:gd name="connsiteY2" fmla="*/ 225468 h 2144470"/>
              <a:gd name="connsiteX3" fmla="*/ 3544866 w 3761168"/>
              <a:gd name="connsiteY3" fmla="*/ 2041742 h 2144470"/>
              <a:gd name="connsiteX4" fmla="*/ 275573 w 3761168"/>
              <a:gd name="connsiteY4" fmla="*/ 1741118 h 2144470"/>
              <a:gd name="connsiteX0" fmla="*/ 0 w 3556826"/>
              <a:gd name="connsiteY0" fmla="*/ 0 h 2144470"/>
              <a:gd name="connsiteX1" fmla="*/ 1327759 w 3556826"/>
              <a:gd name="connsiteY1" fmla="*/ 914400 h 2144470"/>
              <a:gd name="connsiteX2" fmla="*/ 3544866 w 3556826"/>
              <a:gd name="connsiteY2" fmla="*/ 2041742 h 2144470"/>
              <a:gd name="connsiteX3" fmla="*/ 275573 w 3556826"/>
              <a:gd name="connsiteY3" fmla="*/ 1741118 h 2144470"/>
              <a:gd name="connsiteX0" fmla="*/ 0 w 3544866"/>
              <a:gd name="connsiteY0" fmla="*/ 0 h 2144470"/>
              <a:gd name="connsiteX1" fmla="*/ 3544866 w 3544866"/>
              <a:gd name="connsiteY1" fmla="*/ 2041742 h 2144470"/>
              <a:gd name="connsiteX2" fmla="*/ 275573 w 3544866"/>
              <a:gd name="connsiteY2" fmla="*/ 1741118 h 2144470"/>
              <a:gd name="connsiteX0" fmla="*/ 3269293 w 3269293"/>
              <a:gd name="connsiteY0" fmla="*/ 300624 h 403352"/>
              <a:gd name="connsiteX1" fmla="*/ 0 w 3269293"/>
              <a:gd name="connsiteY1" fmla="*/ 0 h 403352"/>
              <a:gd name="connsiteX0" fmla="*/ 4521895 w 4521895"/>
              <a:gd name="connsiteY0" fmla="*/ 1402915 h 1434041"/>
              <a:gd name="connsiteX1" fmla="*/ 0 w 4521895"/>
              <a:gd name="connsiteY1" fmla="*/ 0 h 1434041"/>
              <a:gd name="connsiteX0" fmla="*/ 2981193 w 2981193"/>
              <a:gd name="connsiteY0" fmla="*/ 1640910 h 1667886"/>
              <a:gd name="connsiteX1" fmla="*/ 0 w 2981193"/>
              <a:gd name="connsiteY1" fmla="*/ 0 h 1667886"/>
              <a:gd name="connsiteX0" fmla="*/ 2981193 w 2981193"/>
              <a:gd name="connsiteY0" fmla="*/ 1640910 h 1643941"/>
              <a:gd name="connsiteX1" fmla="*/ 0 w 2981193"/>
              <a:gd name="connsiteY1" fmla="*/ 0 h 1643941"/>
              <a:gd name="connsiteX0" fmla="*/ 3281818 w 3281818"/>
              <a:gd name="connsiteY0" fmla="*/ 1766170 h 1768965"/>
              <a:gd name="connsiteX1" fmla="*/ 0 w 3281818"/>
              <a:gd name="connsiteY1" fmla="*/ 0 h 1768965"/>
              <a:gd name="connsiteX0" fmla="*/ 3281818 w 3281818"/>
              <a:gd name="connsiteY0" fmla="*/ 1766170 h 1769771"/>
              <a:gd name="connsiteX1" fmla="*/ 0 w 3281818"/>
              <a:gd name="connsiteY1" fmla="*/ 0 h 1769771"/>
              <a:gd name="connsiteX0" fmla="*/ 2956141 w 2956141"/>
              <a:gd name="connsiteY0" fmla="*/ 1853852 h 1857217"/>
              <a:gd name="connsiteX1" fmla="*/ 0 w 2956141"/>
              <a:gd name="connsiteY1" fmla="*/ 0 h 1857217"/>
              <a:gd name="connsiteX0" fmla="*/ 2956141 w 2956141"/>
              <a:gd name="connsiteY0" fmla="*/ 1853852 h 1857561"/>
              <a:gd name="connsiteX1" fmla="*/ 0 w 2956141"/>
              <a:gd name="connsiteY1" fmla="*/ 0 h 1857561"/>
              <a:gd name="connsiteX0" fmla="*/ 2956141 w 2956141"/>
              <a:gd name="connsiteY0" fmla="*/ 1853852 h 1853852"/>
              <a:gd name="connsiteX1" fmla="*/ 2054266 w 2956141"/>
              <a:gd name="connsiteY1" fmla="*/ 1665962 h 1853852"/>
              <a:gd name="connsiteX2" fmla="*/ 0 w 2956141"/>
              <a:gd name="connsiteY2" fmla="*/ 0 h 1853852"/>
              <a:gd name="connsiteX0" fmla="*/ 2956141 w 2956141"/>
              <a:gd name="connsiteY0" fmla="*/ 1853852 h 1853852"/>
              <a:gd name="connsiteX1" fmla="*/ 2054266 w 2956141"/>
              <a:gd name="connsiteY1" fmla="*/ 1665962 h 1853852"/>
              <a:gd name="connsiteX2" fmla="*/ 0 w 2956141"/>
              <a:gd name="connsiteY2" fmla="*/ 0 h 1853852"/>
              <a:gd name="connsiteX0" fmla="*/ 2956141 w 2956141"/>
              <a:gd name="connsiteY0" fmla="*/ 1853852 h 2066795"/>
              <a:gd name="connsiteX1" fmla="*/ 2054266 w 2956141"/>
              <a:gd name="connsiteY1" fmla="*/ 2066795 h 2066795"/>
              <a:gd name="connsiteX2" fmla="*/ 0 w 2956141"/>
              <a:gd name="connsiteY2" fmla="*/ 0 h 2066795"/>
              <a:gd name="connsiteX0" fmla="*/ 2956141 w 2956141"/>
              <a:gd name="connsiteY0" fmla="*/ 1853852 h 2069480"/>
              <a:gd name="connsiteX1" fmla="*/ 2054266 w 2956141"/>
              <a:gd name="connsiteY1" fmla="*/ 2066795 h 2069480"/>
              <a:gd name="connsiteX2" fmla="*/ 0 w 2956141"/>
              <a:gd name="connsiteY2" fmla="*/ 0 h 2069480"/>
              <a:gd name="connsiteX0" fmla="*/ 2956141 w 2956141"/>
              <a:gd name="connsiteY0" fmla="*/ 1853852 h 2066882"/>
              <a:gd name="connsiteX1" fmla="*/ 2054266 w 2956141"/>
              <a:gd name="connsiteY1" fmla="*/ 2066795 h 2066882"/>
              <a:gd name="connsiteX2" fmla="*/ 0 w 2956141"/>
              <a:gd name="connsiteY2" fmla="*/ 0 h 2066882"/>
              <a:gd name="connsiteX0" fmla="*/ 2893511 w 2893511"/>
              <a:gd name="connsiteY0" fmla="*/ 1528175 h 2120957"/>
              <a:gd name="connsiteX1" fmla="*/ 2054266 w 2893511"/>
              <a:gd name="connsiteY1" fmla="*/ 2066795 h 2120957"/>
              <a:gd name="connsiteX2" fmla="*/ 0 w 2893511"/>
              <a:gd name="connsiteY2" fmla="*/ 0 h 2120957"/>
              <a:gd name="connsiteX0" fmla="*/ 2893511 w 2893511"/>
              <a:gd name="connsiteY0" fmla="*/ 1528175 h 2215763"/>
              <a:gd name="connsiteX1" fmla="*/ 1716063 w 2893511"/>
              <a:gd name="connsiteY1" fmla="*/ 2167003 h 2215763"/>
              <a:gd name="connsiteX2" fmla="*/ 0 w 2893511"/>
              <a:gd name="connsiteY2" fmla="*/ 0 h 2215763"/>
              <a:gd name="connsiteX0" fmla="*/ 2893511 w 2893511"/>
              <a:gd name="connsiteY0" fmla="*/ 1528175 h 2227688"/>
              <a:gd name="connsiteX1" fmla="*/ 1716063 w 2893511"/>
              <a:gd name="connsiteY1" fmla="*/ 2179529 h 2227688"/>
              <a:gd name="connsiteX2" fmla="*/ 0 w 2893511"/>
              <a:gd name="connsiteY2" fmla="*/ 0 h 2227688"/>
              <a:gd name="connsiteX0" fmla="*/ 2893511 w 2893511"/>
              <a:gd name="connsiteY0" fmla="*/ 1528175 h 1879973"/>
              <a:gd name="connsiteX1" fmla="*/ 1753641 w 2893511"/>
              <a:gd name="connsiteY1" fmla="*/ 1803749 h 1879973"/>
              <a:gd name="connsiteX2" fmla="*/ 0 w 2893511"/>
              <a:gd name="connsiteY2" fmla="*/ 0 h 1879973"/>
              <a:gd name="connsiteX0" fmla="*/ 2893511 w 2893511"/>
              <a:gd name="connsiteY0" fmla="*/ 1528175 h 1814238"/>
              <a:gd name="connsiteX1" fmla="*/ 1753641 w 2893511"/>
              <a:gd name="connsiteY1" fmla="*/ 1803749 h 1814238"/>
              <a:gd name="connsiteX2" fmla="*/ 0 w 2893511"/>
              <a:gd name="connsiteY2" fmla="*/ 0 h 1814238"/>
              <a:gd name="connsiteX0" fmla="*/ 2893511 w 2893511"/>
              <a:gd name="connsiteY0" fmla="*/ 1528175 h 1875160"/>
              <a:gd name="connsiteX1" fmla="*/ 1741115 w 2893511"/>
              <a:gd name="connsiteY1" fmla="*/ 1866379 h 1875160"/>
              <a:gd name="connsiteX2" fmla="*/ 0 w 2893511"/>
              <a:gd name="connsiteY2" fmla="*/ 0 h 1875160"/>
              <a:gd name="connsiteX0" fmla="*/ 2830881 w 2830881"/>
              <a:gd name="connsiteY0" fmla="*/ 2279737 h 2300518"/>
              <a:gd name="connsiteX1" fmla="*/ 1741115 w 2830881"/>
              <a:gd name="connsiteY1" fmla="*/ 1866379 h 2300518"/>
              <a:gd name="connsiteX2" fmla="*/ 0 w 2830881"/>
              <a:gd name="connsiteY2" fmla="*/ 0 h 2300518"/>
              <a:gd name="connsiteX0" fmla="*/ 2830881 w 2830881"/>
              <a:gd name="connsiteY0" fmla="*/ 2279737 h 2300518"/>
              <a:gd name="connsiteX1" fmla="*/ 1741115 w 2830881"/>
              <a:gd name="connsiteY1" fmla="*/ 1866379 h 2300518"/>
              <a:gd name="connsiteX2" fmla="*/ 2242156 w 2830881"/>
              <a:gd name="connsiteY2" fmla="*/ 2217107 h 2300518"/>
              <a:gd name="connsiteX3" fmla="*/ 0 w 2830881"/>
              <a:gd name="connsiteY3" fmla="*/ 0 h 2300518"/>
              <a:gd name="connsiteX0" fmla="*/ 2830881 w 2830881"/>
              <a:gd name="connsiteY0" fmla="*/ 2279737 h 2287970"/>
              <a:gd name="connsiteX1" fmla="*/ 1741115 w 2830881"/>
              <a:gd name="connsiteY1" fmla="*/ 1866379 h 2287970"/>
              <a:gd name="connsiteX2" fmla="*/ 2104370 w 2830881"/>
              <a:gd name="connsiteY2" fmla="*/ 1828800 h 2287970"/>
              <a:gd name="connsiteX3" fmla="*/ 0 w 2830881"/>
              <a:gd name="connsiteY3" fmla="*/ 0 h 2287970"/>
              <a:gd name="connsiteX0" fmla="*/ 2830881 w 2830881"/>
              <a:gd name="connsiteY0" fmla="*/ 2279737 h 2288080"/>
              <a:gd name="connsiteX1" fmla="*/ 1741115 w 2830881"/>
              <a:gd name="connsiteY1" fmla="*/ 1866379 h 2288080"/>
              <a:gd name="connsiteX2" fmla="*/ 1453016 w 2830881"/>
              <a:gd name="connsiteY2" fmla="*/ 1791222 h 2288080"/>
              <a:gd name="connsiteX3" fmla="*/ 0 w 2830881"/>
              <a:gd name="connsiteY3" fmla="*/ 0 h 2288080"/>
              <a:gd name="connsiteX0" fmla="*/ 2830881 w 2830881"/>
              <a:gd name="connsiteY0" fmla="*/ 2279737 h 2286923"/>
              <a:gd name="connsiteX1" fmla="*/ 1741115 w 2830881"/>
              <a:gd name="connsiteY1" fmla="*/ 1866379 h 2286923"/>
              <a:gd name="connsiteX2" fmla="*/ 1453016 w 2830881"/>
              <a:gd name="connsiteY2" fmla="*/ 1791222 h 2286923"/>
              <a:gd name="connsiteX3" fmla="*/ 0 w 2830881"/>
              <a:gd name="connsiteY3" fmla="*/ 0 h 2286923"/>
              <a:gd name="connsiteX0" fmla="*/ 2830881 w 2830881"/>
              <a:gd name="connsiteY0" fmla="*/ 2279737 h 2286923"/>
              <a:gd name="connsiteX1" fmla="*/ 1741115 w 2830881"/>
              <a:gd name="connsiteY1" fmla="*/ 1866379 h 2286923"/>
              <a:gd name="connsiteX2" fmla="*/ 1453016 w 2830881"/>
              <a:gd name="connsiteY2" fmla="*/ 1791222 h 2286923"/>
              <a:gd name="connsiteX3" fmla="*/ 0 w 2830881"/>
              <a:gd name="connsiteY3" fmla="*/ 0 h 2286923"/>
              <a:gd name="connsiteX0" fmla="*/ 2830881 w 2830881"/>
              <a:gd name="connsiteY0" fmla="*/ 2279737 h 2288388"/>
              <a:gd name="connsiteX1" fmla="*/ 1741115 w 2830881"/>
              <a:gd name="connsiteY1" fmla="*/ 1866379 h 2288388"/>
              <a:gd name="connsiteX2" fmla="*/ 1340282 w 2830881"/>
              <a:gd name="connsiteY2" fmla="*/ 1691013 h 2288388"/>
              <a:gd name="connsiteX3" fmla="*/ 0 w 2830881"/>
              <a:gd name="connsiteY3" fmla="*/ 0 h 2288388"/>
              <a:gd name="connsiteX0" fmla="*/ 2943616 w 2943616"/>
              <a:gd name="connsiteY0" fmla="*/ 2116898 h 2129431"/>
              <a:gd name="connsiteX1" fmla="*/ 1741115 w 2943616"/>
              <a:gd name="connsiteY1" fmla="*/ 1866379 h 2129431"/>
              <a:gd name="connsiteX2" fmla="*/ 1340282 w 2943616"/>
              <a:gd name="connsiteY2" fmla="*/ 1691013 h 2129431"/>
              <a:gd name="connsiteX3" fmla="*/ 0 w 2943616"/>
              <a:gd name="connsiteY3" fmla="*/ 0 h 2129431"/>
              <a:gd name="connsiteX0" fmla="*/ 2943616 w 2943616"/>
              <a:gd name="connsiteY0" fmla="*/ 2116898 h 2116898"/>
              <a:gd name="connsiteX1" fmla="*/ 1741115 w 2943616"/>
              <a:gd name="connsiteY1" fmla="*/ 1866379 h 2116898"/>
              <a:gd name="connsiteX2" fmla="*/ 1340282 w 2943616"/>
              <a:gd name="connsiteY2" fmla="*/ 1691013 h 2116898"/>
              <a:gd name="connsiteX3" fmla="*/ 0 w 2943616"/>
              <a:gd name="connsiteY3" fmla="*/ 0 h 2116898"/>
              <a:gd name="connsiteX0" fmla="*/ 2893512 w 2893512"/>
              <a:gd name="connsiteY0" fmla="*/ 2304789 h 2304789"/>
              <a:gd name="connsiteX1" fmla="*/ 1741115 w 2893512"/>
              <a:gd name="connsiteY1" fmla="*/ 1866379 h 2304789"/>
              <a:gd name="connsiteX2" fmla="*/ 1340282 w 2893512"/>
              <a:gd name="connsiteY2" fmla="*/ 1691013 h 2304789"/>
              <a:gd name="connsiteX3" fmla="*/ 0 w 2893512"/>
              <a:gd name="connsiteY3" fmla="*/ 0 h 2304789"/>
              <a:gd name="connsiteX0" fmla="*/ 2893512 w 2893512"/>
              <a:gd name="connsiteY0" fmla="*/ 2304789 h 2304789"/>
              <a:gd name="connsiteX1" fmla="*/ 1741115 w 2893512"/>
              <a:gd name="connsiteY1" fmla="*/ 1866379 h 2304789"/>
              <a:gd name="connsiteX2" fmla="*/ 1340282 w 2893512"/>
              <a:gd name="connsiteY2" fmla="*/ 1691013 h 2304789"/>
              <a:gd name="connsiteX3" fmla="*/ 0 w 2893512"/>
              <a:gd name="connsiteY3" fmla="*/ 0 h 2304789"/>
              <a:gd name="connsiteX0" fmla="*/ 2893512 w 2893512"/>
              <a:gd name="connsiteY0" fmla="*/ 2304789 h 2304789"/>
              <a:gd name="connsiteX1" fmla="*/ 1741115 w 2893512"/>
              <a:gd name="connsiteY1" fmla="*/ 1866379 h 2304789"/>
              <a:gd name="connsiteX2" fmla="*/ 1340282 w 2893512"/>
              <a:gd name="connsiteY2" fmla="*/ 1691013 h 2304789"/>
              <a:gd name="connsiteX3" fmla="*/ 0 w 2893512"/>
              <a:gd name="connsiteY3" fmla="*/ 0 h 2304789"/>
              <a:gd name="connsiteX0" fmla="*/ 2893512 w 2893512"/>
              <a:gd name="connsiteY0" fmla="*/ 2304789 h 2304789"/>
              <a:gd name="connsiteX1" fmla="*/ 1741115 w 2893512"/>
              <a:gd name="connsiteY1" fmla="*/ 1866379 h 2304789"/>
              <a:gd name="connsiteX2" fmla="*/ 1340282 w 2893512"/>
              <a:gd name="connsiteY2" fmla="*/ 1691013 h 2304789"/>
              <a:gd name="connsiteX3" fmla="*/ 0 w 2893512"/>
              <a:gd name="connsiteY3" fmla="*/ 0 h 2304789"/>
              <a:gd name="connsiteX0" fmla="*/ 2893512 w 2893512"/>
              <a:gd name="connsiteY0" fmla="*/ 2304789 h 2304789"/>
              <a:gd name="connsiteX1" fmla="*/ 1741115 w 2893512"/>
              <a:gd name="connsiteY1" fmla="*/ 1866379 h 2304789"/>
              <a:gd name="connsiteX2" fmla="*/ 1340282 w 2893512"/>
              <a:gd name="connsiteY2" fmla="*/ 1691013 h 2304789"/>
              <a:gd name="connsiteX3" fmla="*/ 0 w 2893512"/>
              <a:gd name="connsiteY3" fmla="*/ 0 h 2304789"/>
              <a:gd name="connsiteX0" fmla="*/ 2893512 w 2893512"/>
              <a:gd name="connsiteY0" fmla="*/ 2304789 h 2304789"/>
              <a:gd name="connsiteX1" fmla="*/ 1741115 w 2893512"/>
              <a:gd name="connsiteY1" fmla="*/ 1866379 h 2304789"/>
              <a:gd name="connsiteX2" fmla="*/ 926923 w 2893512"/>
              <a:gd name="connsiteY2" fmla="*/ 1315233 h 2304789"/>
              <a:gd name="connsiteX3" fmla="*/ 0 w 2893512"/>
              <a:gd name="connsiteY3" fmla="*/ 0 h 2304789"/>
              <a:gd name="connsiteX0" fmla="*/ 2705622 w 2705622"/>
              <a:gd name="connsiteY0" fmla="*/ 1853852 h 1853852"/>
              <a:gd name="connsiteX1" fmla="*/ 1553225 w 2705622"/>
              <a:gd name="connsiteY1" fmla="*/ 1415442 h 1853852"/>
              <a:gd name="connsiteX2" fmla="*/ 739033 w 2705622"/>
              <a:gd name="connsiteY2" fmla="*/ 864296 h 1853852"/>
              <a:gd name="connsiteX3" fmla="*/ 0 w 2705622"/>
              <a:gd name="connsiteY3" fmla="*/ 0 h 1853852"/>
              <a:gd name="connsiteX0" fmla="*/ 2705622 w 2705622"/>
              <a:gd name="connsiteY0" fmla="*/ 1853852 h 1853852"/>
              <a:gd name="connsiteX1" fmla="*/ 1553225 w 2705622"/>
              <a:gd name="connsiteY1" fmla="*/ 1415442 h 1853852"/>
              <a:gd name="connsiteX2" fmla="*/ 739033 w 2705622"/>
              <a:gd name="connsiteY2" fmla="*/ 864296 h 1853852"/>
              <a:gd name="connsiteX3" fmla="*/ 0 w 2705622"/>
              <a:gd name="connsiteY3" fmla="*/ 0 h 1853852"/>
              <a:gd name="connsiteX0" fmla="*/ 2705622 w 2705622"/>
              <a:gd name="connsiteY0" fmla="*/ 1853852 h 1853852"/>
              <a:gd name="connsiteX1" fmla="*/ 1553225 w 2705622"/>
              <a:gd name="connsiteY1" fmla="*/ 1415442 h 1853852"/>
              <a:gd name="connsiteX2" fmla="*/ 0 w 2705622"/>
              <a:gd name="connsiteY2" fmla="*/ 0 h 1853852"/>
              <a:gd name="connsiteX0" fmla="*/ 2705622 w 2705622"/>
              <a:gd name="connsiteY0" fmla="*/ 1853852 h 1853852"/>
              <a:gd name="connsiteX1" fmla="*/ 1553225 w 2705622"/>
              <a:gd name="connsiteY1" fmla="*/ 1415442 h 1853852"/>
              <a:gd name="connsiteX2" fmla="*/ 751558 w 2705622"/>
              <a:gd name="connsiteY2" fmla="*/ 726509 h 1853852"/>
              <a:gd name="connsiteX3" fmla="*/ 0 w 2705622"/>
              <a:gd name="connsiteY3" fmla="*/ 0 h 1853852"/>
              <a:gd name="connsiteX0" fmla="*/ 2705622 w 2705622"/>
              <a:gd name="connsiteY0" fmla="*/ 1853852 h 1853852"/>
              <a:gd name="connsiteX1" fmla="*/ 1553225 w 2705622"/>
              <a:gd name="connsiteY1" fmla="*/ 1415442 h 1853852"/>
              <a:gd name="connsiteX2" fmla="*/ 701454 w 2705622"/>
              <a:gd name="connsiteY2" fmla="*/ 814192 h 1853852"/>
              <a:gd name="connsiteX3" fmla="*/ 0 w 2705622"/>
              <a:gd name="connsiteY3" fmla="*/ 0 h 1853852"/>
              <a:gd name="connsiteX0" fmla="*/ 2705622 w 2705622"/>
              <a:gd name="connsiteY0" fmla="*/ 1853852 h 1853852"/>
              <a:gd name="connsiteX1" fmla="*/ 1553225 w 2705622"/>
              <a:gd name="connsiteY1" fmla="*/ 1415442 h 1853852"/>
              <a:gd name="connsiteX2" fmla="*/ 638824 w 2705622"/>
              <a:gd name="connsiteY2" fmla="*/ 876823 h 1853852"/>
              <a:gd name="connsiteX3" fmla="*/ 0 w 2705622"/>
              <a:gd name="connsiteY3" fmla="*/ 0 h 1853852"/>
              <a:gd name="connsiteX0" fmla="*/ 2705622 w 2705622"/>
              <a:gd name="connsiteY0" fmla="*/ 1853852 h 1853852"/>
              <a:gd name="connsiteX1" fmla="*/ 1553225 w 2705622"/>
              <a:gd name="connsiteY1" fmla="*/ 1415442 h 1853852"/>
              <a:gd name="connsiteX2" fmla="*/ 713980 w 2705622"/>
              <a:gd name="connsiteY2" fmla="*/ 826719 h 1853852"/>
              <a:gd name="connsiteX3" fmla="*/ 0 w 2705622"/>
              <a:gd name="connsiteY3" fmla="*/ 0 h 1853852"/>
              <a:gd name="connsiteX0" fmla="*/ 2705622 w 2705622"/>
              <a:gd name="connsiteY0" fmla="*/ 1737942 h 1737942"/>
              <a:gd name="connsiteX1" fmla="*/ 1553225 w 2705622"/>
              <a:gd name="connsiteY1" fmla="*/ 1415442 h 1737942"/>
              <a:gd name="connsiteX2" fmla="*/ 713980 w 2705622"/>
              <a:gd name="connsiteY2" fmla="*/ 826719 h 1737942"/>
              <a:gd name="connsiteX3" fmla="*/ 0 w 2705622"/>
              <a:gd name="connsiteY3" fmla="*/ 0 h 1737942"/>
              <a:gd name="connsiteX0" fmla="*/ 2705622 w 2705622"/>
              <a:gd name="connsiteY0" fmla="*/ 1737942 h 1737942"/>
              <a:gd name="connsiteX1" fmla="*/ 1553225 w 2705622"/>
              <a:gd name="connsiteY1" fmla="*/ 1415442 h 1737942"/>
              <a:gd name="connsiteX2" fmla="*/ 713980 w 2705622"/>
              <a:gd name="connsiteY2" fmla="*/ 826719 h 1737942"/>
              <a:gd name="connsiteX3" fmla="*/ 0 w 2705622"/>
              <a:gd name="connsiteY3" fmla="*/ 0 h 1737942"/>
              <a:gd name="connsiteX0" fmla="*/ 2705622 w 2705622"/>
              <a:gd name="connsiteY0" fmla="*/ 1737942 h 1737942"/>
              <a:gd name="connsiteX1" fmla="*/ 1591861 w 2705622"/>
              <a:gd name="connsiteY1" fmla="*/ 1389684 h 1737942"/>
              <a:gd name="connsiteX2" fmla="*/ 713980 w 2705622"/>
              <a:gd name="connsiteY2" fmla="*/ 826719 h 1737942"/>
              <a:gd name="connsiteX3" fmla="*/ 0 w 2705622"/>
              <a:gd name="connsiteY3" fmla="*/ 0 h 1737942"/>
              <a:gd name="connsiteX0" fmla="*/ 2993720 w 2993720"/>
              <a:gd name="connsiteY0" fmla="*/ 937281 h 1123033"/>
              <a:gd name="connsiteX1" fmla="*/ 1879959 w 2993720"/>
              <a:gd name="connsiteY1" fmla="*/ 589023 h 1123033"/>
              <a:gd name="connsiteX2" fmla="*/ 1002078 w 2993720"/>
              <a:gd name="connsiteY2" fmla="*/ 26058 h 1123033"/>
              <a:gd name="connsiteX3" fmla="*/ 0 w 2993720"/>
              <a:gd name="connsiteY3" fmla="*/ 1115821 h 112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720" h="1123033">
                <a:moveTo>
                  <a:pt x="2993720" y="937281"/>
                </a:moveTo>
                <a:cubicBezTo>
                  <a:pt x="2843407" y="532273"/>
                  <a:pt x="2237657" y="702257"/>
                  <a:pt x="1879959" y="589023"/>
                </a:cubicBezTo>
                <a:cubicBezTo>
                  <a:pt x="1522261" y="475789"/>
                  <a:pt x="1260949" y="261965"/>
                  <a:pt x="1002078" y="26058"/>
                </a:cubicBezTo>
                <a:cubicBezTo>
                  <a:pt x="743207" y="-209849"/>
                  <a:pt x="125260" y="1236906"/>
                  <a:pt x="0" y="1115821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4995" y="139521"/>
            <a:ext cx="6481553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48" y="554987"/>
            <a:ext cx="7464952" cy="359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79" y="1012207"/>
            <a:ext cx="6991972" cy="416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506" y="6197961"/>
            <a:ext cx="141023" cy="1642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9695" y="6567070"/>
            <a:ext cx="352216" cy="176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1828800" y="2286000"/>
            <a:ext cx="0" cy="4187952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1371600" y="6171312"/>
            <a:ext cx="5410200" cy="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1896" y="6197961"/>
            <a:ext cx="340242" cy="176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0258" y="2094978"/>
            <a:ext cx="172363" cy="1439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1344" y="6091063"/>
            <a:ext cx="128949" cy="143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>
            <a:off x="2743200" y="3657600"/>
            <a:ext cx="0" cy="25146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2488572" y="6184191"/>
            <a:ext cx="240797" cy="357121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2601" y="6567070"/>
            <a:ext cx="128911" cy="164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4693" y="3055827"/>
            <a:ext cx="1178107" cy="286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33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4" y="177805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556" y="152400"/>
            <a:ext cx="3815230" cy="3773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61" y="1781446"/>
            <a:ext cx="6915039" cy="359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1" y="3873674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556" y="3605408"/>
            <a:ext cx="5439503" cy="830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61" y="5965245"/>
            <a:ext cx="6915039" cy="359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041" y="6365738"/>
            <a:ext cx="6614977" cy="416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61" y="714711"/>
            <a:ext cx="7557324" cy="37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9893" y="1171935"/>
            <a:ext cx="7123240" cy="377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61" y="4724400"/>
            <a:ext cx="7519174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0696" y="5181624"/>
            <a:ext cx="5518000" cy="3775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6972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5275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2400" y="2276343"/>
            <a:ext cx="7198960" cy="416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757" y="152400"/>
            <a:ext cx="6935843" cy="320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533400"/>
            <a:ext cx="6954406" cy="340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9027" y="940158"/>
            <a:ext cx="3477781" cy="3209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584098"/>
            <a:ext cx="7938391" cy="359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2002705"/>
            <a:ext cx="8656334" cy="434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2625975"/>
            <a:ext cx="8242484" cy="3402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539" y="3432334"/>
            <a:ext cx="8202421" cy="377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539" y="3025089"/>
            <a:ext cx="6426919" cy="3402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4208863"/>
            <a:ext cx="8393707" cy="340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99" y="4593465"/>
            <a:ext cx="7221330" cy="359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5146128"/>
            <a:ext cx="7618707" cy="3402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8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51148" y="1134132"/>
            <a:ext cx="5724144" cy="3090672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775570"/>
            <a:ext cx="4914953" cy="321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4817" y="38622"/>
            <a:ext cx="5255361" cy="643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82" y="1222073"/>
            <a:ext cx="2231182" cy="302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82" y="1695457"/>
            <a:ext cx="2098828" cy="2836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5" name="Straight Arrow Connector 44"/>
          <p:cNvCxnSpPr/>
          <p:nvPr/>
        </p:nvCxnSpPr>
        <p:spPr bwMode="auto">
          <a:xfrm flipH="1" flipV="1">
            <a:off x="5875273" y="3983145"/>
            <a:ext cx="594360" cy="1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Picture 4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076" y="3338750"/>
            <a:ext cx="2591258" cy="205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Arrow Connector 49"/>
          <p:cNvCxnSpPr/>
          <p:nvPr/>
        </p:nvCxnSpPr>
        <p:spPr bwMode="auto">
          <a:xfrm flipH="1" flipV="1">
            <a:off x="5875273" y="3443949"/>
            <a:ext cx="594360" cy="1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8" name="Picture 4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076" y="3878797"/>
            <a:ext cx="1574374" cy="1816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521" y="4318209"/>
            <a:ext cx="8601468" cy="377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9207" y="4775409"/>
            <a:ext cx="6446307" cy="340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521" y="5160417"/>
            <a:ext cx="870019" cy="2835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704" y="5184593"/>
            <a:ext cx="7602914" cy="321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9207" y="5562600"/>
            <a:ext cx="7337982" cy="3404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2436" y="5943600"/>
            <a:ext cx="1665345" cy="3030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912" y="3186500"/>
            <a:ext cx="4593878" cy="473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912" y="3707374"/>
            <a:ext cx="4368754" cy="473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912" y="2150716"/>
            <a:ext cx="4367867" cy="397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82" y="2681614"/>
            <a:ext cx="5651602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01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17225&quot;&gt;&lt;property id=&quot;20148&quot; value=&quot;5&quot;/&gt;&lt;property id=&quot;20300&quot; value=&quot;Slide 3&quot;/&gt;&lt;property id=&quot;20307&quot; value=&quot;277&quot;/&gt;&lt;/object&gt;&lt;object type=&quot;3&quot; unique_id=&quot;17303&quot;&gt;&lt;property id=&quot;20148&quot; value=&quot;5&quot;/&gt;&lt;property id=&quot;20300&quot; value=&quot;Slide 5&quot;/&gt;&lt;property id=&quot;20307&quot; value=&quot;279&quot;/&gt;&lt;/object&gt;&lt;object type=&quot;3&quot; unique_id=&quot;17409&quot;&gt;&lt;property id=&quot;20148&quot; value=&quot;5&quot;/&gt;&lt;property id=&quot;20300&quot; value=&quot;Slide 4&quot;/&gt;&lt;property id=&quot;20307&quot; value=&quot;282&quot;/&gt;&lt;/object&gt;&lt;object type=&quot;3&quot; unique_id=&quot;17410&quot;&gt;&lt;property id=&quot;20148&quot; value=&quot;5&quot;/&gt;&lt;property id=&quot;20300&quot; value=&quot;Slide 6&quot;/&gt;&lt;property id=&quot;20307&quot; value=&quot;281&quot;/&gt;&lt;/object&gt;&lt;object type=&quot;3&quot; unique_id=&quot;17477&quot;&gt;&lt;property id=&quot;20148&quot; value=&quot;5&quot;/&gt;&lt;property id=&quot;20300&quot; value=&quot;Slide 7&quot;/&gt;&lt;property id=&quot;20307&quot; value=&quot;283&quot;/&gt;&lt;/object&gt;&lt;object type=&quot;3&quot; unique_id=&quot;17685&quot;&gt;&lt;property id=&quot;20148&quot; value=&quot;5&quot;/&gt;&lt;property id=&quot;20300&quot; value=&quot;Slide 8&quot;/&gt;&lt;property id=&quot;20307&quot; value=&quot;284&quot;/&gt;&lt;/object&gt;&lt;object type=&quot;3&quot; unique_id=&quot;18109&quot;&gt;&lt;property id=&quot;20148&quot; value=&quot;5&quot;/&gt;&lt;property id=&quot;20300&quot; value=&quot;Slide 10&quot;/&gt;&lt;property id=&quot;20307&quot; value=&quot;286&quot;/&gt;&lt;/object&gt;&lt;object type=&quot;3&quot; unique_id=&quot;18110&quot;&gt;&lt;property id=&quot;20148&quot; value=&quot;5&quot;/&gt;&lt;property id=&quot;20300&quot; value=&quot;Slide 12&quot;/&gt;&lt;property id=&quot;20307&quot; value=&quot;287&quot;/&gt;&lt;/object&gt;&lt;object type=&quot;3&quot; unique_id=&quot;18111&quot;&gt;&lt;property id=&quot;20148&quot; value=&quot;5&quot;/&gt;&lt;property id=&quot;20300&quot; value=&quot;Slide 15&quot;/&gt;&lt;property id=&quot;20307&quot; value=&quot;288&quot;/&gt;&lt;/object&gt;&lt;object type=&quot;3&quot; unique_id=&quot;18112&quot;&gt;&lt;property id=&quot;20148&quot; value=&quot;5&quot;/&gt;&lt;property id=&quot;20300&quot; value=&quot;Slide 16&quot;/&gt;&lt;property id=&quot;20307&quot; value=&quot;289&quot;/&gt;&lt;/object&gt;&lt;object type=&quot;3&quot; unique_id=&quot;18113&quot;&gt;&lt;property id=&quot;20148&quot; value=&quot;5&quot;/&gt;&lt;property id=&quot;20300&quot; value=&quot;Slide 18&quot;/&gt;&lt;property id=&quot;20307&quot; value=&quot;290&quot;/&gt;&lt;/object&gt;&lt;object type=&quot;3&quot; unique_id=&quot;18114&quot;&gt;&lt;property id=&quot;20148&quot; value=&quot;5&quot;/&gt;&lt;property id=&quot;20300&quot; value=&quot;Slide 17&quot;/&gt;&lt;property id=&quot;20307&quot; value=&quot;291&quot;/&gt;&lt;/object&gt;&lt;object type=&quot;3&quot; unique_id=&quot;18270&quot;&gt;&lt;property id=&quot;20148&quot; value=&quot;5&quot;/&gt;&lt;property id=&quot;20300&quot; value=&quot;Slide 14&quot;/&gt;&lt;property id=&quot;20307&quot; value=&quot;293&quot;/&gt;&lt;/object&gt;&lt;object type=&quot;3&quot; unique_id=&quot;18271&quot;&gt;&lt;property id=&quot;20148&quot; value=&quot;5&quot;/&gt;&lt;property id=&quot;20300&quot; value=&quot;Slide 13&quot;/&gt;&lt;property id=&quot;20307&quot; value=&quot;294&quot;/&gt;&lt;/object&gt;&lt;object type=&quot;3&quot; unique_id=&quot;18579&quot;&gt;&lt;property id=&quot;20148&quot; value=&quot;5&quot;/&gt;&lt;property id=&quot;20300&quot; value=&quot;Slide 24&quot;/&gt;&lt;property id=&quot;20307&quot; value=&quot;295&quot;/&gt;&lt;/object&gt;&lt;object type=&quot;3&quot; unique_id=&quot;18580&quot;&gt;&lt;property id=&quot;20148&quot; value=&quot;5&quot;/&gt;&lt;property id=&quot;20300&quot; value=&quot;Slide 23&quot;/&gt;&lt;property id=&quot;20307&quot; value=&quot;296&quot;/&gt;&lt;/object&gt;&lt;object type=&quot;3&quot; unique_id=&quot;18581&quot;&gt;&lt;property id=&quot;20148&quot; value=&quot;5&quot;/&gt;&lt;property id=&quot;20300&quot; value=&quot;Slide 19&quot;/&gt;&lt;property id=&quot;20307&quot; value=&quot;299&quot;/&gt;&lt;/object&gt;&lt;object type=&quot;3&quot; unique_id=&quot;18582&quot;&gt;&lt;property id=&quot;20148&quot; value=&quot;5&quot;/&gt;&lt;property id=&quot;20300&quot; value=&quot;Slide 22&quot;/&gt;&lt;property id=&quot;20307&quot; value=&quot;300&quot;/&gt;&lt;/object&gt;&lt;object type=&quot;3&quot; unique_id=&quot;18583&quot;&gt;&lt;property id=&quot;20148&quot; value=&quot;5&quot;/&gt;&lt;property id=&quot;20300&quot; value=&quot;Slide 20&quot;/&gt;&lt;property id=&quot;20307&quot; value=&quot;297&quot;/&gt;&lt;/object&gt;&lt;object type=&quot;3&quot; unique_id=&quot;18584&quot;&gt;&lt;property id=&quot;20148&quot; value=&quot;5&quot;/&gt;&lt;property id=&quot;20300&quot; value=&quot;Slide 21&quot;/&gt;&lt;property id=&quot;20307&quot; value=&quot;298&quot;/&gt;&lt;/object&gt;&lt;object type=&quot;3&quot; unique_id=&quot;18702&quot;&gt;&lt;property id=&quot;20148&quot; value=&quot;5&quot;/&gt;&lt;property id=&quot;20300&quot; value=&quot;Slide 11&quot;/&gt;&lt;property id=&quot;20307&quot; value=&quot;301&quot;/&gt;&lt;/object&gt;&lt;object type=&quot;3&quot; unique_id=&quot;19103&quot;&gt;&lt;property id=&quot;20148&quot; value=&quot;5&quot;/&gt;&lt;property id=&quot;20300&quot; value=&quot;Slide 9&quot;/&gt;&lt;property id=&quot;20307&quot; value=&quot;302&quot;/&gt;&lt;/object&gt;&lt;object type=&quot;3&quot; unique_id=&quot;20067&quot;&gt;&lt;property id=&quot;20148&quot; value=&quot;5&quot;/&gt;&lt;property id=&quot;20300&quot; value=&quot;Slide 2&quot;/&gt;&lt;property id=&quot;20307&quot; value=&quot;30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s-4|&lt;\delta\quad{\color[rgb]{0,.8,0}\Rightarrow}\quad&#10;|(g(s))-5|&lt;0.6$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264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2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u=g(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5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0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f(x)=-3x+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1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largest number $\delta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69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5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g(x)=[-3x+4]\left[\frac{x-2}{x-2}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776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largest number $\delta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69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\!&lt;\!|x\!-\!2|\!&lt;\!\delta\,\,{\color[rgb]{0,.8,0}\Rightarrow}\,\,&#10;|(g(x))\!-\!(-2)|\!&lt;\!0.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07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a graph of $y=f(x)$ that includ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126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ints $(1,1)$, $(2,-2)$ and $(3,-5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631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a graph of $y=g(x)$ that includ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13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ints $(1,1)$ and $(3,-5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5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x-2|&lt;\delta\quad{\color[rgb]{0,.8,0}\Rightarrow}\quad&#10;|(f(x))-(-2)|&lt;0.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467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5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shop class, you are asked to bui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624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disk-shaped sheet of metal of 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4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6\pi$ square inch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28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area can be slightly off, but must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6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5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16\pi-(0.1)$ and $16\pi+(0.1)$ inches$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390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y you have access to a machine that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06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ameter (in inches) is controlled by a di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05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unch out a perfect disk, a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14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close} to $8$ must you set the dial to 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223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area to be in the specified r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798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ive} your answer to fiv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07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5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our writeup should rea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57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rove} that $\displaystyle{\lim_{x\to0}(2x^2/x)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52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$\varepsilon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76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et $\delta=\cdot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545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enultimate sent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81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ast sent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65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l you need do is fill in the ellipsis ($\cdots$)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119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arefully chosen expression of $\varepsilo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3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.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0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ast sentence in the writeup clear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88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llows from the penultimate sent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849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2\delta=\varepsilo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2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$|(2x^2/x)-0|&lt;2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85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$|(2x^2/x)-0|&lt;\varepsilo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48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sume $0&lt;|x-0|&lt;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65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$x\ne0$ and $|2x-0|&lt;2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0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the function $g$ graphed below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64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largest number $\delta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82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4890</TotalTime>
  <Words>16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682</cp:revision>
  <dcterms:created xsi:type="dcterms:W3CDTF">2008-09-20T13:47:00Z</dcterms:created>
  <dcterms:modified xsi:type="dcterms:W3CDTF">2012-08-23T18:15:36Z</dcterms:modified>
</cp:coreProperties>
</file>