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6" r:id="rId3"/>
    <p:sldId id="263" r:id="rId4"/>
    <p:sldId id="264" r:id="rId5"/>
    <p:sldId id="273" r:id="rId6"/>
    <p:sldId id="272" r:id="rId7"/>
    <p:sldId id="275" r:id="rId8"/>
    <p:sldId id="265" r:id="rId9"/>
    <p:sldId id="277" r:id="rId10"/>
    <p:sldId id="278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2817" autoAdjust="0"/>
  </p:normalViewPr>
  <p:slideViewPr>
    <p:cSldViewPr>
      <p:cViewPr varScale="1">
        <p:scale>
          <a:sx n="89" d="100"/>
          <a:sy n="89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4E7041-CF28-489B-B382-F3CAA6F6D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C69B2-09BB-42BE-AE76-8C87AE4691FE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9C35-3005-4713-A416-6A04FC80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F616-D363-43BD-8BB1-B6548FC1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C012-1209-4BCE-AA98-C908B002E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34DA-55F5-4684-93C5-71BD6B636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A88E-75B6-4155-B08F-767F2EB64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FACE-138F-4E44-8B2A-23B1C6550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2834-1549-46CF-B397-808B3F1B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9600-6A21-4EF6-BB3E-380D7A6C7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B145-21F1-4EED-B606-6C56395F7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733C-EBA4-4FC0-B46C-C4DFBD113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6369-297F-42A9-9340-6C2B429AB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7A742-56A3-4458-B8C2-A121B2AFF9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53.png"/><Relationship Id="rId18" Type="http://schemas.openxmlformats.org/officeDocument/2006/relationships/image" Target="../media/image23.png"/><Relationship Id="rId3" Type="http://schemas.openxmlformats.org/officeDocument/2006/relationships/tags" Target="../tags/tag98.xml"/><Relationship Id="rId21" Type="http://schemas.openxmlformats.org/officeDocument/2006/relationships/image" Target="../media/image58.png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97.xml"/><Relationship Id="rId16" Type="http://schemas.openxmlformats.org/officeDocument/2006/relationships/image" Target="../media/image56.png"/><Relationship Id="rId20" Type="http://schemas.openxmlformats.org/officeDocument/2006/relationships/image" Target="../media/image1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55.png"/><Relationship Id="rId10" Type="http://schemas.openxmlformats.org/officeDocument/2006/relationships/tags" Target="../tags/tag105.xml"/><Relationship Id="rId19" Type="http://schemas.openxmlformats.org/officeDocument/2006/relationships/image" Target="../media/image57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54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8.png"/><Relationship Id="rId1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6.pn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9.png"/><Relationship Id="rId18" Type="http://schemas.openxmlformats.org/officeDocument/2006/relationships/image" Target="../media/image1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23.xml"/><Relationship Id="rId16" Type="http://schemas.openxmlformats.org/officeDocument/2006/relationships/image" Target="../media/image2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7.png"/><Relationship Id="rId5" Type="http://schemas.openxmlformats.org/officeDocument/2006/relationships/tags" Target="../tags/tag2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33.xml"/><Relationship Id="rId21" Type="http://schemas.openxmlformats.org/officeDocument/2006/relationships/image" Target="../media/image27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20.png"/><Relationship Id="rId2" Type="http://schemas.openxmlformats.org/officeDocument/2006/relationships/tags" Target="../tags/tag32.xml"/><Relationship Id="rId16" Type="http://schemas.openxmlformats.org/officeDocument/2006/relationships/image" Target="../media/image26.png"/><Relationship Id="rId20" Type="http://schemas.openxmlformats.org/officeDocument/2006/relationships/image" Target="../media/image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25.png"/><Relationship Id="rId10" Type="http://schemas.openxmlformats.org/officeDocument/2006/relationships/tags" Target="../tags/tag40.xml"/><Relationship Id="rId19" Type="http://schemas.openxmlformats.org/officeDocument/2006/relationships/image" Target="../media/image23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45.xml"/><Relationship Id="rId21" Type="http://schemas.openxmlformats.org/officeDocument/2006/relationships/image" Target="../media/image1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32.png"/><Relationship Id="rId2" Type="http://schemas.openxmlformats.org/officeDocument/2006/relationships/tags" Target="../tags/tag44.xml"/><Relationship Id="rId16" Type="http://schemas.openxmlformats.org/officeDocument/2006/relationships/image" Target="../media/image31.png"/><Relationship Id="rId20" Type="http://schemas.openxmlformats.org/officeDocument/2006/relationships/image" Target="../media/image23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0.png"/><Relationship Id="rId10" Type="http://schemas.openxmlformats.org/officeDocument/2006/relationships/tags" Target="../tags/tag52.xml"/><Relationship Id="rId19" Type="http://schemas.openxmlformats.org/officeDocument/2006/relationships/image" Target="../media/image22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9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6.png"/><Relationship Id="rId3" Type="http://schemas.openxmlformats.org/officeDocument/2006/relationships/tags" Target="../tags/tag57.xml"/><Relationship Id="rId21" Type="http://schemas.openxmlformats.org/officeDocument/2006/relationships/image" Target="../media/image28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1.png"/><Relationship Id="rId2" Type="http://schemas.openxmlformats.org/officeDocument/2006/relationships/tags" Target="../tags/tag56.xml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34.png"/><Relationship Id="rId10" Type="http://schemas.openxmlformats.org/officeDocument/2006/relationships/tags" Target="../tags/tag64.xml"/><Relationship Id="rId19" Type="http://schemas.openxmlformats.org/officeDocument/2006/relationships/image" Target="../media/image37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1.png"/><Relationship Id="rId26" Type="http://schemas.openxmlformats.org/officeDocument/2006/relationships/image" Target="../media/image45.png"/><Relationship Id="rId3" Type="http://schemas.openxmlformats.org/officeDocument/2006/relationships/tags" Target="../tags/tag69.xml"/><Relationship Id="rId21" Type="http://schemas.openxmlformats.org/officeDocument/2006/relationships/image" Target="../media/image41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8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40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4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43.png"/><Relationship Id="rId10" Type="http://schemas.openxmlformats.org/officeDocument/2006/relationships/tags" Target="../tags/tag76.xml"/><Relationship Id="rId19" Type="http://schemas.openxmlformats.org/officeDocument/2006/relationships/image" Target="../media/image39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48.png"/><Relationship Id="rId3" Type="http://schemas.openxmlformats.org/officeDocument/2006/relationships/tags" Target="../tags/tag85.xml"/><Relationship Id="rId21" Type="http://schemas.openxmlformats.org/officeDocument/2006/relationships/image" Target="../media/image51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47.png"/><Relationship Id="rId25" Type="http://schemas.openxmlformats.org/officeDocument/2006/relationships/image" Target="../media/image52.png"/><Relationship Id="rId2" Type="http://schemas.openxmlformats.org/officeDocument/2006/relationships/tags" Target="../tags/tag84.xml"/><Relationship Id="rId16" Type="http://schemas.openxmlformats.org/officeDocument/2006/relationships/image" Target="../media/image1.png"/><Relationship Id="rId20" Type="http://schemas.openxmlformats.org/officeDocument/2006/relationships/image" Target="../media/image50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20.png"/><Relationship Id="rId5" Type="http://schemas.openxmlformats.org/officeDocument/2006/relationships/tags" Target="../tags/tag87.xml"/><Relationship Id="rId15" Type="http://schemas.openxmlformats.org/officeDocument/2006/relationships/image" Target="../media/image46.png"/><Relationship Id="rId23" Type="http://schemas.openxmlformats.org/officeDocument/2006/relationships/image" Target="../media/image23.png"/><Relationship Id="rId10" Type="http://schemas.openxmlformats.org/officeDocument/2006/relationships/tags" Target="../tags/tag92.xml"/><Relationship Id="rId19" Type="http://schemas.openxmlformats.org/officeDocument/2006/relationships/image" Target="../media/image49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82F-5E3F-41AB-A5D4-0F25F1868A4D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 problems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800600"/>
            <a:ext cx="6943765" cy="29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5107077"/>
            <a:ext cx="1884737" cy="247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484" y="64718"/>
            <a:ext cx="4514727" cy="86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409" y="2197704"/>
            <a:ext cx="8083746" cy="434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4585833"/>
            <a:ext cx="8481177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64" y="1682125"/>
            <a:ext cx="7688510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38" y="3541189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60" y="458583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379297"/>
            <a:ext cx="1644038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6008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457447"/>
            <a:ext cx="4589719" cy="566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260" y="3559884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1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52400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924" y="139874"/>
            <a:ext cx="2531276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6274" y="117450"/>
            <a:ext cx="2852849" cy="547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901" y="990600"/>
            <a:ext cx="3059398" cy="547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226" y="978074"/>
            <a:ext cx="3682774" cy="547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23" y="2057400"/>
            <a:ext cx="8787463" cy="547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23" y="3076396"/>
            <a:ext cx="9073987" cy="1304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778" y="139874"/>
            <a:ext cx="6498822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9600"/>
            <a:ext cx="5780953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53" y="1398961"/>
            <a:ext cx="8218303" cy="13795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257" y="659704"/>
            <a:ext cx="5405516" cy="983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35" y="2509865"/>
            <a:ext cx="5442176" cy="982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257" y="4343400"/>
            <a:ext cx="5178770" cy="983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037003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8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063" y="668218"/>
            <a:ext cx="5405905" cy="983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30" y="2509681"/>
            <a:ext cx="5442186" cy="98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063" y="4330874"/>
            <a:ext cx="5179158" cy="983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6926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1400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264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848" y="660748"/>
            <a:ext cx="5271339" cy="1000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238" y="2520465"/>
            <a:ext cx="5307972" cy="100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848" y="4338479"/>
            <a:ext cx="5044627" cy="982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6926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1400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264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9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680" y="673274"/>
            <a:ext cx="6951986" cy="982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680" y="2488504"/>
            <a:ext cx="5025691" cy="887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680" y="4330874"/>
            <a:ext cx="4969418" cy="88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3126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1107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211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1034863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282193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46642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8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2823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6429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84" y="102552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9" y="285425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6" y="4674631"/>
            <a:ext cx="164402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182" y="680653"/>
            <a:ext cx="6273650" cy="907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987" y="2501030"/>
            <a:ext cx="5802318" cy="907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331" y="4294906"/>
            <a:ext cx="6539350" cy="926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06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982094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806557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637906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39874"/>
            <a:ext cx="5478372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31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457" y="1994770"/>
            <a:ext cx="4213840" cy="1001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14" y="3822526"/>
            <a:ext cx="4174174" cy="1000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14" y="5651326"/>
            <a:ext cx="3947458" cy="1000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28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0" y="152400"/>
            <a:ext cx="16440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2345248"/>
            <a:ext cx="1644035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896" y="239616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518" y="4165948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817" y="6064466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291" y="609600"/>
            <a:ext cx="6933940" cy="830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2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9842&quot;&gt;&lt;property id=&quot;20148&quot; value=&quot;5&quot;/&gt;&lt;property id=&quot;20300&quot; value=&quot;Slide 2&quot;/&gt;&lt;property id=&quot;20307&quot; value=&quot;303&quot;/&gt;&lt;/object&gt;&lt;object type=&quot;3&quot; unique_id=&quot;22217&quot;&gt;&lt;property id=&quot;20148&quot; value=&quot;5&quot;/&gt;&lt;property id=&quot;20300&quot; value=&quot;Slide 5&quot;/&gt;&lt;property id=&quot;20307&quot; value=&quot;318&quot;/&gt;&lt;/object&gt;&lt;object type=&quot;3&quot; unique_id=&quot;22218&quot;&gt;&lt;property id=&quot;20148&quot; value=&quot;5&quot;/&gt;&lt;property id=&quot;20300&quot; value=&quot;Slide 7&quot;/&gt;&lt;property id=&quot;20307&quot; value=&quot;319&quot;/&gt;&lt;/object&gt;&lt;object type=&quot;3&quot; unique_id=&quot;22220&quot;&gt;&lt;property id=&quot;20148&quot; value=&quot;5&quot;/&gt;&lt;property id=&quot;20300&quot; value=&quot;Slide 15&quot;/&gt;&lt;property id=&quot;20307&quot; value=&quot;320&quot;/&gt;&lt;/object&gt;&lt;object type=&quot;3&quot; unique_id=&quot;23398&quot;&gt;&lt;property id=&quot;20148&quot; value=&quot;5&quot;/&gt;&lt;property id=&quot;20300&quot; value=&quot;Slide 4&quot;/&gt;&lt;property id=&quot;20307&quot; value=&quot;332&quot;/&gt;&lt;/object&gt;&lt;object type=&quot;3&quot; unique_id=&quot;25342&quot;&gt;&lt;property id=&quot;20148&quot; value=&quot;5&quot;/&gt;&lt;property id=&quot;20300&quot; value=&quot;Slide 3&quot;/&gt;&lt;property id=&quot;20307&quot; value=&quot;344&quot;/&gt;&lt;/object&gt;&lt;object type=&quot;3&quot; unique_id=&quot;25952&quot;&gt;&lt;property id=&quot;20148&quot; value=&quot;5&quot;/&gt;&lt;property id=&quot;20300&quot; value=&quot;Slide 14&quot;/&gt;&lt;property id=&quot;20307&quot; value=&quot;348&quot;/&gt;&lt;/object&gt;&lt;object type=&quot;3&quot; unique_id=&quot;26409&quot;&gt;&lt;property id=&quot;20148&quot; value=&quot;5&quot;/&gt;&lt;property id=&quot;20300&quot; value=&quot;Slide 18&quot;/&gt;&lt;property id=&quot;20307&quot; value=&quot;349&quot;/&gt;&lt;/object&gt;&lt;object type=&quot;3&quot; unique_id=&quot;26527&quot;&gt;&lt;property id=&quot;20148&quot; value=&quot;5&quot;/&gt;&lt;property id=&quot;20300&quot; value=&quot;Slide 9&quot;/&gt;&lt;property id=&quot;20307&quot; value=&quot;350&quot;/&gt;&lt;/object&gt;&lt;object type=&quot;3&quot; unique_id=&quot;26528&quot;&gt;&lt;property id=&quot;20148&quot; value=&quot;5&quot;/&gt;&lt;property id=&quot;20300&quot; value=&quot;Slide 20&quot;/&gt;&lt;property id=&quot;20307&quot; value=&quot;351&quot;/&gt;&lt;/object&gt;&lt;object type=&quot;3&quot; unique_id=&quot;26693&quot;&gt;&lt;property id=&quot;20148&quot; value=&quot;5&quot;/&gt;&lt;property id=&quot;20300&quot; value=&quot;Slide 21&quot;/&gt;&lt;property id=&quot;20307&quot; value=&quot;352&quot;/&gt;&lt;/object&gt;&lt;object type=&quot;3&quot; unique_id=&quot;27030&quot;&gt;&lt;property id=&quot;20148&quot; value=&quot;5&quot;/&gt;&lt;property id=&quot;20300&quot; value=&quot;Slide 10&quot;/&gt;&lt;property id=&quot;20307&quot; value=&quot;353&quot;/&gt;&lt;/object&gt;&lt;object type=&quot;3&quot; unique_id=&quot;27031&quot;&gt;&lt;property id=&quot;20148&quot; value=&quot;5&quot;/&gt;&lt;property id=&quot;20300&quot; value=&quot;Slide 11&quot;/&gt;&lt;property id=&quot;20307&quot; value=&quot;354&quot;/&gt;&lt;/object&gt;&lt;object type=&quot;3&quot; unique_id=&quot;27032&quot;&gt;&lt;property id=&quot;20148&quot; value=&quot;5&quot;/&gt;&lt;property id=&quot;20300&quot; value=&quot;Slide 12&quot;/&gt;&lt;property id=&quot;20307&quot; value=&quot;355&quot;/&gt;&lt;/object&gt;&lt;object type=&quot;3&quot; unique_id=&quot;27033&quot;&gt;&lt;property id=&quot;20148&quot; value=&quot;5&quot;/&gt;&lt;property id=&quot;20300&quot; value=&quot;Slide 13&quot;/&gt;&lt;property id=&quot;20307&quot; value=&quot;356&quot;/&gt;&lt;/object&gt;&lt;object type=&quot;3&quot; unique_id=&quot;27800&quot;&gt;&lt;property id=&quot;20148&quot; value=&quot;5&quot;/&gt;&lt;property id=&quot;20300&quot; value=&quot;Slide 8&quot;/&gt;&lt;property id=&quot;20307&quot; value=&quot;359&quot;/&gt;&lt;/object&gt;&lt;object type=&quot;3&quot; unique_id=&quot;45366&quot;&gt;&lt;property id=&quot;20148&quot; value=&quot;5&quot;/&gt;&lt;property id=&quot;20300&quot; value=&quot;Slide 22&quot;/&gt;&lt;property id=&quot;20307&quot; value=&quot;367&quot;/&gt;&lt;/object&gt;&lt;object type=&quot;3&quot; unique_id=&quot;45367&quot;&gt;&lt;property id=&quot;20148&quot; value=&quot;5&quot;/&gt;&lt;property id=&quot;20300&quot; value=&quot;Slide 23&quot;/&gt;&lt;property id=&quot;20307&quot; value=&quot;368&quot;/&gt;&lt;/object&gt;&lt;object type=&quot;3&quot; unique_id=&quot;45583&quot;&gt;&lt;property id=&quot;20148&quot; value=&quot;5&quot;/&gt;&lt;property id=&quot;20300&quot; value=&quot;Slide 24&quot;/&gt;&lt;property id=&quot;20307&quot; value=&quot;371&quot;/&gt;&lt;/object&gt;&lt;object type=&quot;3&quot; unique_id=&quot;46132&quot;&gt;&lt;property id=&quot;20148&quot; value=&quot;5&quot;/&gt;&lt;property id=&quot;20300&quot; value=&quot;Slide 16&quot;/&gt;&lt;property id=&quot;20307&quot; value=&quot;374&quot;/&gt;&lt;/object&gt;&lt;object type=&quot;3&quot; unique_id=&quot;46133&quot;&gt;&lt;property id=&quot;20148&quot; value=&quot;5&quot;/&gt;&lt;property id=&quot;20300&quot; value=&quot;Slide 17&quot;/&gt;&lt;property id=&quot;20307&quot; value=&quot;375&quot;/&gt;&lt;/object&gt;&lt;object type=&quot;3&quot; unique_id=&quot;46476&quot;&gt;&lt;property id=&quot;20148&quot; value=&quot;5&quot;/&gt;&lt;property id=&quot;20300&quot; value=&quot;Slide 19&quot;/&gt;&lt;property id=&quot;20307&quot; value=&quot;376&quot;/&gt;&lt;/object&gt;&lt;object type=&quot;3&quot; unique_id=&quot;46941&quot;&gt;&lt;property id=&quot;20148&quot; value=&quot;5&quot;/&gt;&lt;property id=&quot;20300&quot; value=&quot;Slide 6&quot;/&gt;&lt;property id=&quot;20307&quot; value=&quot;3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s\to-\infty}\,p(s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5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Quadratic Equation, we se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56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L:=\lim_{a\to0}\,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62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s\to-\infty}\,q(s)=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\displaystyle{\lim_{s\to-\infty}\,r(s)=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63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&#10;$\displaystyle{\lim_{s\to-\infty}\,-2[p(s)]-4[q(s)]+8[r(s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92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&#10;$\displaystyle{\lim_{s\to-\infty}\!&#10;\frac{[p(s)]\!\sqrt[3]{(r(s))\!-(p(s))\!-(q(s))}}{\sqrt{(r(s))+(q(s))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0"/>
  <p:tag name="PICTUREFILESIZE" val="648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3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laining each step, 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s\to2}\quad\left(&#10;\left[\frac{\sqrt[4]{8+s^3}}{2s+\sqrt{7+s}}\right]+&#10;2(s-10)^{5/3}+7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576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-}\frac{x^2-8x+16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13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+}\frac{x^2-8x+16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20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}\frac{x^2-8x+16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11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^-}\frac{x^2-8x+16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14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^+}\frac{x^2-8x+16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21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}\frac{x^2-8x+16}{(x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13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q\to-2^-}\frac{q^2-2q-8}{(q+2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305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q\to-2^+}\frac{q^2-2q-8}{(q+2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12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q\to-2}\frac{q^2-2q-8}{(q+2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01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imilarly, techniques of differentiation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9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u\to5}\frac{(u-2)(u-4)^5(u-5)}{(u-4)^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387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v\to2^-}\frac{\sqrt{v+1}-3}{v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579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9}\frac{\sqrt{w+7}-4}{w-9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73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avail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7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-1+h)^6-(-1)^6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09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1+h)^{-3}-1^{-3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79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(9+h)^{-1/2}-9^{-1/2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324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queez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2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+}\frac{x^3-8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636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-}\frac{x^3-8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59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}\frac{x^3-8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55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\displaystyle{\lim_{x\to0}&#10;\left[x^2-x\right]\left[\sin\left(\frac{5}{x}\right)\right]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410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a)=\frac{2-\sqrt{4-4a}}{2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97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f(a)$ is a solution to $ax^2-2x+1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77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x\!=\!L$ is the sol'n to $-2x+1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3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14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809</cp:revision>
  <dcterms:created xsi:type="dcterms:W3CDTF">2008-09-20T13:47:00Z</dcterms:created>
  <dcterms:modified xsi:type="dcterms:W3CDTF">2013-02-13T20:04:11Z</dcterms:modified>
</cp:coreProperties>
</file>