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76" r:id="rId4"/>
    <p:sldId id="265" r:id="rId5"/>
    <p:sldId id="274" r:id="rId6"/>
    <p:sldId id="273" r:id="rId7"/>
    <p:sldId id="266" r:id="rId8"/>
    <p:sldId id="268" r:id="rId9"/>
    <p:sldId id="275" r:id="rId10"/>
    <p:sldId id="270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6891" autoAdjust="0"/>
  </p:normalViewPr>
  <p:slideViewPr>
    <p:cSldViewPr>
      <p:cViewPr varScale="1">
        <p:scale>
          <a:sx n="76" d="100"/>
          <a:sy n="7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FD3F21-033D-4F04-92ED-41896C7E0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6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43F4-F74A-4D48-B1BA-0AE03C280B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5C982-D9DE-4DDF-B6D5-EC6B57B5A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55A2-D75D-401E-BC76-0176828BA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79771-6563-4D1F-8B74-D1C9126B8B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FC281-B203-4CEE-A55C-ADE0DB01E9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0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F5EE2-5426-4480-91D6-4ED9926F4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F688C-002D-4BA2-B60A-0B471030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AAAE9-0FD8-4115-BB4C-6CA29C98D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2587-6C1E-4E08-919A-8857DCFC5B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88AF7-7442-47D7-93F4-BC4AABD54B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D9B1F-7AA1-4CAF-91C5-46AFACF76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A7EBA4-7AB3-43F1-8F88-800A1C49A1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image" Target="../media/image79.png"/><Relationship Id="rId26" Type="http://schemas.openxmlformats.org/officeDocument/2006/relationships/image" Target="../media/image86.png"/><Relationship Id="rId3" Type="http://schemas.openxmlformats.org/officeDocument/2006/relationships/tags" Target="../tags/tag142.xml"/><Relationship Id="rId21" Type="http://schemas.openxmlformats.org/officeDocument/2006/relationships/image" Target="../media/image82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78.png"/><Relationship Id="rId25" Type="http://schemas.openxmlformats.org/officeDocument/2006/relationships/image" Target="../media/image85.png"/><Relationship Id="rId2" Type="http://schemas.openxmlformats.org/officeDocument/2006/relationships/tags" Target="../tags/tag141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1.png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4.png"/><Relationship Id="rId10" Type="http://schemas.openxmlformats.org/officeDocument/2006/relationships/tags" Target="../tags/tag149.xml"/><Relationship Id="rId19" Type="http://schemas.openxmlformats.org/officeDocument/2006/relationships/image" Target="../media/image80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83.png"/><Relationship Id="rId27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2.png"/><Relationship Id="rId2" Type="http://schemas.openxmlformats.org/officeDocument/2006/relationships/tags" Target="../tags/tag155.xml"/><Relationship Id="rId16" Type="http://schemas.openxmlformats.org/officeDocument/2006/relationships/image" Target="../media/image91.png"/><Relationship Id="rId20" Type="http://schemas.openxmlformats.org/officeDocument/2006/relationships/image" Target="../media/image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image" Target="../media/image90.png"/><Relationship Id="rId10" Type="http://schemas.openxmlformats.org/officeDocument/2006/relationships/tags" Target="../tags/tag163.xml"/><Relationship Id="rId19" Type="http://schemas.openxmlformats.org/officeDocument/2006/relationships/image" Target="../media/image94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4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47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27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tags" Target="../tags/tag3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.png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10" Type="http://schemas.openxmlformats.org/officeDocument/2006/relationships/tags" Target="../tags/tag38.xml"/><Relationship Id="rId19" Type="http://schemas.openxmlformats.org/officeDocument/2006/relationships/image" Target="../media/image2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7.png"/><Relationship Id="rId3" Type="http://schemas.openxmlformats.org/officeDocument/2006/relationships/tags" Target="../tags/tag45.xml"/><Relationship Id="rId21" Type="http://schemas.openxmlformats.org/officeDocument/2006/relationships/image" Target="../media/image33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5.png"/><Relationship Id="rId32" Type="http://schemas.openxmlformats.org/officeDocument/2006/relationships/image" Target="../media/image41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tags" Target="../tags/tag52.xml"/><Relationship Id="rId19" Type="http://schemas.openxmlformats.org/officeDocument/2006/relationships/image" Target="../media/image31.png"/><Relationship Id="rId31" Type="http://schemas.openxmlformats.org/officeDocument/2006/relationships/image" Target="../media/image1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4.png"/><Relationship Id="rId27" Type="http://schemas.openxmlformats.org/officeDocument/2006/relationships/image" Target="../media/image16.png"/><Relationship Id="rId30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62.xml"/><Relationship Id="rId21" Type="http://schemas.openxmlformats.org/officeDocument/2006/relationships/image" Target="../media/image47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45.png"/><Relationship Id="rId2" Type="http://schemas.openxmlformats.org/officeDocument/2006/relationships/tags" Target="../tags/tag61.xml"/><Relationship Id="rId16" Type="http://schemas.openxmlformats.org/officeDocument/2006/relationships/image" Target="../media/image5.png"/><Relationship Id="rId20" Type="http://schemas.openxmlformats.org/officeDocument/2006/relationships/image" Target="../media/image4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1.png"/><Relationship Id="rId5" Type="http://schemas.openxmlformats.org/officeDocument/2006/relationships/tags" Target="../tags/tag64.xml"/><Relationship Id="rId15" Type="http://schemas.openxmlformats.org/officeDocument/2006/relationships/image" Target="../media/image44.png"/><Relationship Id="rId23" Type="http://schemas.openxmlformats.org/officeDocument/2006/relationships/image" Target="../media/image49.png"/><Relationship Id="rId10" Type="http://schemas.openxmlformats.org/officeDocument/2006/relationships/tags" Target="../tags/tag69.xml"/><Relationship Id="rId19" Type="http://schemas.openxmlformats.org/officeDocument/2006/relationships/image" Target="../media/image1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3.png"/><Relationship Id="rId2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7.png"/><Relationship Id="rId3" Type="http://schemas.openxmlformats.org/officeDocument/2006/relationships/tags" Target="../tags/tag74.xml"/><Relationship Id="rId21" Type="http://schemas.openxmlformats.org/officeDocument/2006/relationships/image" Target="../media/image1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1.png"/><Relationship Id="rId2" Type="http://schemas.openxmlformats.org/officeDocument/2006/relationships/tags" Target="../tags/tag73.xml"/><Relationship Id="rId16" Type="http://schemas.openxmlformats.org/officeDocument/2006/relationships/image" Target="../media/image5.png"/><Relationship Id="rId20" Type="http://schemas.openxmlformats.org/officeDocument/2006/relationships/image" Target="../media/image5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9.png"/><Relationship Id="rId5" Type="http://schemas.openxmlformats.org/officeDocument/2006/relationships/tags" Target="../tags/tag76.xml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10" Type="http://schemas.openxmlformats.org/officeDocument/2006/relationships/tags" Target="../tags/tag81.xml"/><Relationship Id="rId19" Type="http://schemas.openxmlformats.org/officeDocument/2006/relationships/image" Target="../media/image16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0.pn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image" Target="../media/image55.png"/><Relationship Id="rId39" Type="http://schemas.openxmlformats.org/officeDocument/2006/relationships/image" Target="../media/image63.pn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60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4.png"/><Relationship Id="rId33" Type="http://schemas.openxmlformats.org/officeDocument/2006/relationships/image" Target="../media/image59.png"/><Relationship Id="rId38" Type="http://schemas.openxmlformats.org/officeDocument/2006/relationships/image" Target="../media/image1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16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53.png"/><Relationship Id="rId32" Type="http://schemas.openxmlformats.org/officeDocument/2006/relationships/image" Target="../media/image20.png"/><Relationship Id="rId37" Type="http://schemas.openxmlformats.org/officeDocument/2006/relationships/image" Target="../media/image62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56.png"/><Relationship Id="rId36" Type="http://schemas.openxmlformats.org/officeDocument/2006/relationships/image" Target="../media/image46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58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5.png"/><Relationship Id="rId30" Type="http://schemas.openxmlformats.org/officeDocument/2006/relationships/image" Target="../media/image57.png"/><Relationship Id="rId35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66.png"/><Relationship Id="rId3" Type="http://schemas.openxmlformats.org/officeDocument/2006/relationships/tags" Target="../tags/tag10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5.png"/><Relationship Id="rId33" Type="http://schemas.openxmlformats.org/officeDocument/2006/relationships/image" Target="../media/image21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17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65.png"/><Relationship Id="rId32" Type="http://schemas.openxmlformats.org/officeDocument/2006/relationships/image" Target="../media/image20.png"/><Relationship Id="rId37" Type="http://schemas.openxmlformats.org/officeDocument/2006/relationships/image" Target="../media/image69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32.png"/><Relationship Id="rId28" Type="http://schemas.openxmlformats.org/officeDocument/2006/relationships/image" Target="../media/image16.png"/><Relationship Id="rId36" Type="http://schemas.openxmlformats.org/officeDocument/2006/relationships/image" Target="../media/image68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19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4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71.png"/><Relationship Id="rId26" Type="http://schemas.openxmlformats.org/officeDocument/2006/relationships/image" Target="../media/image74.png"/><Relationship Id="rId3" Type="http://schemas.openxmlformats.org/officeDocument/2006/relationships/tags" Target="../tags/tag128.xml"/><Relationship Id="rId21" Type="http://schemas.openxmlformats.org/officeDocument/2006/relationships/image" Target="../media/image15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44.png"/><Relationship Id="rId25" Type="http://schemas.openxmlformats.org/officeDocument/2006/relationships/image" Target="../media/image1.png"/><Relationship Id="rId2" Type="http://schemas.openxmlformats.org/officeDocument/2006/relationships/tags" Target="../tags/tag127.xml"/><Relationship Id="rId16" Type="http://schemas.openxmlformats.org/officeDocument/2006/relationships/image" Target="../media/image70.png"/><Relationship Id="rId20" Type="http://schemas.openxmlformats.org/officeDocument/2006/relationships/image" Target="../media/image66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73.png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2.png"/><Relationship Id="rId28" Type="http://schemas.openxmlformats.org/officeDocument/2006/relationships/image" Target="../media/image76.png"/><Relationship Id="rId10" Type="http://schemas.openxmlformats.org/officeDocument/2006/relationships/tags" Target="../tags/tag135.xml"/><Relationship Id="rId19" Type="http://schemas.openxmlformats.org/officeDocument/2006/relationships/image" Target="../media/image5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16.png"/><Relationship Id="rId27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309E-937C-4E53-BA7C-7A17EC5968FB}" type="slidenum">
              <a:rPr lang="en-US"/>
              <a:pPr/>
              <a:t>1</a:t>
            </a:fld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Continuity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8" y="152400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429" y="139874"/>
            <a:ext cx="3894208" cy="28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184" y="1037951"/>
            <a:ext cx="1267065" cy="3777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Left Brace 16"/>
          <p:cNvSpPr/>
          <p:nvPr/>
        </p:nvSpPr>
        <p:spPr bwMode="auto">
          <a:xfrm>
            <a:off x="4242332" y="655320"/>
            <a:ext cx="228600" cy="114300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35" y="322174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205" y="4038600"/>
            <a:ext cx="4784480" cy="3596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429" y="2870548"/>
            <a:ext cx="3477806" cy="907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711" y="4495785"/>
            <a:ext cx="5710224" cy="359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80" y="4952958"/>
            <a:ext cx="8642655" cy="416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034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22796"/>
            <a:ext cx="4310514" cy="302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345" y="1305673"/>
            <a:ext cx="4006031" cy="416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720" y="731679"/>
            <a:ext cx="2836601" cy="340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152400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7264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1164160"/>
            <a:ext cx="8831356" cy="4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651" y="1830625"/>
            <a:ext cx="4709189" cy="302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5" y="365760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231632"/>
            <a:ext cx="7544843" cy="340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20" y="4757042"/>
            <a:ext cx="8831368" cy="3404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0651" y="5360877"/>
            <a:ext cx="4709199" cy="3029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92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6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422" y="250112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2" y="2984326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845" y="2971800"/>
            <a:ext cx="6879795" cy="3594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276" y="30477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2743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3657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400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82296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8288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914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4864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3152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0" y="128392"/>
            <a:ext cx="0" cy="2743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" y="1804791"/>
            <a:ext cx="837882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52"/>
          <p:cNvSpPr>
            <a:spLocks/>
          </p:cNvSpPr>
          <p:nvPr/>
        </p:nvSpPr>
        <p:spPr bwMode="auto">
          <a:xfrm>
            <a:off x="509222" y="253665"/>
            <a:ext cx="411480" cy="80165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3156"/>
              <a:gd name="connsiteY0" fmla="*/ 0 h 8767"/>
              <a:gd name="connsiteX1" fmla="*/ 6346 w 13156"/>
              <a:gd name="connsiteY1" fmla="*/ 5126 h 8767"/>
              <a:gd name="connsiteX2" fmla="*/ 13156 w 13156"/>
              <a:gd name="connsiteY2" fmla="*/ 8767 h 8767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39 h 10039"/>
              <a:gd name="connsiteX1" fmla="*/ 4824 w 10000"/>
              <a:gd name="connsiteY1" fmla="*/ 5886 h 10039"/>
              <a:gd name="connsiteX2" fmla="*/ 10000 w 10000"/>
              <a:gd name="connsiteY2" fmla="*/ 10039 h 10039"/>
              <a:gd name="connsiteX0" fmla="*/ 0 w 10000"/>
              <a:gd name="connsiteY0" fmla="*/ 1 h 10001"/>
              <a:gd name="connsiteX1" fmla="*/ 4824 w 10000"/>
              <a:gd name="connsiteY1" fmla="*/ 5848 h 10001"/>
              <a:gd name="connsiteX2" fmla="*/ 10000 w 10000"/>
              <a:gd name="connsiteY2" fmla="*/ 10001 h 10001"/>
              <a:gd name="connsiteX0" fmla="*/ 0 w 10000"/>
              <a:gd name="connsiteY0" fmla="*/ 0 h 10000"/>
              <a:gd name="connsiteX1" fmla="*/ 4824 w 10000"/>
              <a:gd name="connsiteY1" fmla="*/ 5847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7231" y="3801"/>
                  <a:pt x="6967" y="5105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52"/>
          <p:cNvSpPr>
            <a:spLocks/>
          </p:cNvSpPr>
          <p:nvPr/>
        </p:nvSpPr>
        <p:spPr bwMode="auto">
          <a:xfrm>
            <a:off x="914400" y="437429"/>
            <a:ext cx="1371600" cy="10333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159"/>
              <a:gd name="connsiteY0" fmla="*/ 6232 h 11301"/>
              <a:gd name="connsiteX1" fmla="*/ 34624 w 56159"/>
              <a:gd name="connsiteY1" fmla="*/ 11 h 11301"/>
              <a:gd name="connsiteX2" fmla="*/ 56159 w 56159"/>
              <a:gd name="connsiteY2" fmla="*/ 11301 h 11301"/>
              <a:gd name="connsiteX0" fmla="*/ 0 w 57343"/>
              <a:gd name="connsiteY0" fmla="*/ 6232 h 11301"/>
              <a:gd name="connsiteX1" fmla="*/ 35808 w 57343"/>
              <a:gd name="connsiteY1" fmla="*/ 11 h 11301"/>
              <a:gd name="connsiteX2" fmla="*/ 57343 w 57343"/>
              <a:gd name="connsiteY2" fmla="*/ 11301 h 11301"/>
              <a:gd name="connsiteX0" fmla="*/ 0 w 56948"/>
              <a:gd name="connsiteY0" fmla="*/ 6506 h 11301"/>
              <a:gd name="connsiteX1" fmla="*/ 35413 w 56948"/>
              <a:gd name="connsiteY1" fmla="*/ 11 h 11301"/>
              <a:gd name="connsiteX2" fmla="*/ 56948 w 56948"/>
              <a:gd name="connsiteY2" fmla="*/ 11301 h 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48" h="11301">
                <a:moveTo>
                  <a:pt x="0" y="6506"/>
                </a:moveTo>
                <a:cubicBezTo>
                  <a:pt x="247" y="7478"/>
                  <a:pt x="25922" y="-331"/>
                  <a:pt x="35413" y="11"/>
                </a:cubicBezTo>
                <a:cubicBezTo>
                  <a:pt x="44904" y="353"/>
                  <a:pt x="52462" y="8949"/>
                  <a:pt x="56948" y="1130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52"/>
          <p:cNvSpPr>
            <a:spLocks/>
          </p:cNvSpPr>
          <p:nvPr/>
        </p:nvSpPr>
        <p:spPr bwMode="auto">
          <a:xfrm>
            <a:off x="2726285" y="805871"/>
            <a:ext cx="923544" cy="138074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10000"/>
              <a:gd name="connsiteY0" fmla="*/ 17422 h 18338"/>
              <a:gd name="connsiteX1" fmla="*/ 6154 w 10000"/>
              <a:gd name="connsiteY1" fmla="*/ 18028 h 18338"/>
              <a:gd name="connsiteX2" fmla="*/ 10000 w 10000"/>
              <a:gd name="connsiteY2" fmla="*/ 0 h 18338"/>
              <a:gd name="connsiteX0" fmla="*/ 0 w 10000"/>
              <a:gd name="connsiteY0" fmla="*/ 17422 h 18028"/>
              <a:gd name="connsiteX1" fmla="*/ 6154 w 10000"/>
              <a:gd name="connsiteY1" fmla="*/ 18028 h 18028"/>
              <a:gd name="connsiteX2" fmla="*/ 10000 w 10000"/>
              <a:gd name="connsiteY2" fmla="*/ 0 h 18028"/>
              <a:gd name="connsiteX0" fmla="*/ 0 w 10000"/>
              <a:gd name="connsiteY0" fmla="*/ 17422 h 18859"/>
              <a:gd name="connsiteX1" fmla="*/ 6154 w 10000"/>
              <a:gd name="connsiteY1" fmla="*/ 18028 h 18859"/>
              <a:gd name="connsiteX2" fmla="*/ 10000 w 10000"/>
              <a:gd name="connsiteY2" fmla="*/ 0 h 18859"/>
              <a:gd name="connsiteX0" fmla="*/ 0 w 10000"/>
              <a:gd name="connsiteY0" fmla="*/ 17422 h 18638"/>
              <a:gd name="connsiteX1" fmla="*/ 4809 w 10000"/>
              <a:gd name="connsiteY1" fmla="*/ 17690 h 18638"/>
              <a:gd name="connsiteX2" fmla="*/ 10000 w 10000"/>
              <a:gd name="connsiteY2" fmla="*/ 0 h 18638"/>
              <a:gd name="connsiteX0" fmla="*/ 0 w 9731"/>
              <a:gd name="connsiteY0" fmla="*/ 17929 h 19742"/>
              <a:gd name="connsiteX1" fmla="*/ 4809 w 9731"/>
              <a:gd name="connsiteY1" fmla="*/ 18197 h 19742"/>
              <a:gd name="connsiteX2" fmla="*/ 9731 w 9731"/>
              <a:gd name="connsiteY2" fmla="*/ 0 h 19742"/>
              <a:gd name="connsiteX0" fmla="*/ 0 w 10000"/>
              <a:gd name="connsiteY0" fmla="*/ 9082 h 9082"/>
              <a:gd name="connsiteX1" fmla="*/ 10000 w 10000"/>
              <a:gd name="connsiteY1" fmla="*/ 0 h 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9082">
                <a:moveTo>
                  <a:pt x="0" y="9082"/>
                </a:moveTo>
                <a:lnTo>
                  <a:pt x="1000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52"/>
          <p:cNvSpPr>
            <a:spLocks/>
          </p:cNvSpPr>
          <p:nvPr/>
        </p:nvSpPr>
        <p:spPr bwMode="auto">
          <a:xfrm>
            <a:off x="3648456" y="327682"/>
            <a:ext cx="4608576" cy="2247401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3637 h 14048"/>
              <a:gd name="connsiteX1" fmla="*/ 19632 w 28543"/>
              <a:gd name="connsiteY1" fmla="*/ 18 h 14048"/>
              <a:gd name="connsiteX2" fmla="*/ 28543 w 28543"/>
              <a:gd name="connsiteY2" fmla="*/ 14048 h 14048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40379 w 40379"/>
              <a:gd name="connsiteY2" fmla="*/ 20486 h 20486"/>
              <a:gd name="connsiteX0" fmla="*/ 0 w 40379"/>
              <a:gd name="connsiteY0" fmla="*/ 3637 h 20486"/>
              <a:gd name="connsiteX1" fmla="*/ 19632 w 40379"/>
              <a:gd name="connsiteY1" fmla="*/ 18 h 20486"/>
              <a:gd name="connsiteX2" fmla="*/ 36433 w 40379"/>
              <a:gd name="connsiteY2" fmla="*/ 16023 h 20486"/>
              <a:gd name="connsiteX3" fmla="*/ 40379 w 40379"/>
              <a:gd name="connsiteY3" fmla="*/ 20486 h 20486"/>
              <a:gd name="connsiteX0" fmla="*/ 0 w 75097"/>
              <a:gd name="connsiteY0" fmla="*/ 3637 h 17845"/>
              <a:gd name="connsiteX1" fmla="*/ 19632 w 75097"/>
              <a:gd name="connsiteY1" fmla="*/ 18 h 17845"/>
              <a:gd name="connsiteX2" fmla="*/ 36433 w 75097"/>
              <a:gd name="connsiteY2" fmla="*/ 16023 h 17845"/>
              <a:gd name="connsiteX3" fmla="*/ 75097 w 75097"/>
              <a:gd name="connsiteY3" fmla="*/ 17609 h 17845"/>
              <a:gd name="connsiteX0" fmla="*/ 0 w 75097"/>
              <a:gd name="connsiteY0" fmla="*/ 3637 h 17773"/>
              <a:gd name="connsiteX1" fmla="*/ 19632 w 75097"/>
              <a:gd name="connsiteY1" fmla="*/ 18 h 17773"/>
              <a:gd name="connsiteX2" fmla="*/ 36433 w 75097"/>
              <a:gd name="connsiteY2" fmla="*/ 16023 h 17773"/>
              <a:gd name="connsiteX3" fmla="*/ 66812 w 75097"/>
              <a:gd name="connsiteY3" fmla="*/ 17530 h 17773"/>
              <a:gd name="connsiteX4" fmla="*/ 75097 w 75097"/>
              <a:gd name="connsiteY4" fmla="*/ 17609 h 17773"/>
              <a:gd name="connsiteX0" fmla="*/ 0 w 75097"/>
              <a:gd name="connsiteY0" fmla="*/ 3637 h 17609"/>
              <a:gd name="connsiteX1" fmla="*/ 19632 w 75097"/>
              <a:gd name="connsiteY1" fmla="*/ 18 h 17609"/>
              <a:gd name="connsiteX2" fmla="*/ 36433 w 75097"/>
              <a:gd name="connsiteY2" fmla="*/ 16023 h 17609"/>
              <a:gd name="connsiteX3" fmla="*/ 68390 w 75097"/>
              <a:gd name="connsiteY3" fmla="*/ 270 h 17609"/>
              <a:gd name="connsiteX4" fmla="*/ 75097 w 75097"/>
              <a:gd name="connsiteY4" fmla="*/ 17609 h 17609"/>
              <a:gd name="connsiteX0" fmla="*/ 0 w 86933"/>
              <a:gd name="connsiteY0" fmla="*/ 3637 h 16328"/>
              <a:gd name="connsiteX1" fmla="*/ 19632 w 86933"/>
              <a:gd name="connsiteY1" fmla="*/ 18 h 16328"/>
              <a:gd name="connsiteX2" fmla="*/ 36433 w 86933"/>
              <a:gd name="connsiteY2" fmla="*/ 16023 h 16328"/>
              <a:gd name="connsiteX3" fmla="*/ 68390 w 86933"/>
              <a:gd name="connsiteY3" fmla="*/ 270 h 16328"/>
              <a:gd name="connsiteX4" fmla="*/ 86933 w 86933"/>
              <a:gd name="connsiteY4" fmla="*/ 6376 h 16328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869"/>
              <a:gd name="connsiteX1" fmla="*/ 19632 w 86933"/>
              <a:gd name="connsiteY1" fmla="*/ 18 h 16869"/>
              <a:gd name="connsiteX2" fmla="*/ 42351 w 86933"/>
              <a:gd name="connsiteY2" fmla="*/ 16571 h 16869"/>
              <a:gd name="connsiteX3" fmla="*/ 68390 w 86933"/>
              <a:gd name="connsiteY3" fmla="*/ 270 h 16869"/>
              <a:gd name="connsiteX4" fmla="*/ 86933 w 86933"/>
              <a:gd name="connsiteY4" fmla="*/ 6376 h 16869"/>
              <a:gd name="connsiteX0" fmla="*/ 0 w 86933"/>
              <a:gd name="connsiteY0" fmla="*/ 3637 h 16585"/>
              <a:gd name="connsiteX1" fmla="*/ 19632 w 86933"/>
              <a:gd name="connsiteY1" fmla="*/ 18 h 16585"/>
              <a:gd name="connsiteX2" fmla="*/ 42351 w 86933"/>
              <a:gd name="connsiteY2" fmla="*/ 16571 h 16585"/>
              <a:gd name="connsiteX3" fmla="*/ 68390 w 86933"/>
              <a:gd name="connsiteY3" fmla="*/ 270 h 16585"/>
              <a:gd name="connsiteX4" fmla="*/ 86933 w 86933"/>
              <a:gd name="connsiteY4" fmla="*/ 6376 h 16585"/>
              <a:gd name="connsiteX0" fmla="*/ 0 w 86933"/>
              <a:gd name="connsiteY0" fmla="*/ 3637 h 14943"/>
              <a:gd name="connsiteX1" fmla="*/ 19632 w 86933"/>
              <a:gd name="connsiteY1" fmla="*/ 18 h 14943"/>
              <a:gd name="connsiteX2" fmla="*/ 38011 w 86933"/>
              <a:gd name="connsiteY2" fmla="*/ 14927 h 14943"/>
              <a:gd name="connsiteX3" fmla="*/ 68390 w 86933"/>
              <a:gd name="connsiteY3" fmla="*/ 270 h 14943"/>
              <a:gd name="connsiteX4" fmla="*/ 86933 w 86933"/>
              <a:gd name="connsiteY4" fmla="*/ 6376 h 14943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5355"/>
              <a:gd name="connsiteY0" fmla="*/ 0 h 16648"/>
              <a:gd name="connsiteX1" fmla="*/ 18054 w 85355"/>
              <a:gd name="connsiteY1" fmla="*/ 1723 h 16648"/>
              <a:gd name="connsiteX2" fmla="*/ 36433 w 85355"/>
              <a:gd name="connsiteY2" fmla="*/ 16632 h 16648"/>
              <a:gd name="connsiteX3" fmla="*/ 66812 w 85355"/>
              <a:gd name="connsiteY3" fmla="*/ 1975 h 16648"/>
              <a:gd name="connsiteX4" fmla="*/ 85355 w 85355"/>
              <a:gd name="connsiteY4" fmla="*/ 8081 h 16648"/>
              <a:gd name="connsiteX0" fmla="*/ 0 w 87722"/>
              <a:gd name="connsiteY0" fmla="*/ 0 h 16922"/>
              <a:gd name="connsiteX1" fmla="*/ 20421 w 87722"/>
              <a:gd name="connsiteY1" fmla="*/ 1997 h 16922"/>
              <a:gd name="connsiteX2" fmla="*/ 38800 w 87722"/>
              <a:gd name="connsiteY2" fmla="*/ 16906 h 16922"/>
              <a:gd name="connsiteX3" fmla="*/ 69179 w 87722"/>
              <a:gd name="connsiteY3" fmla="*/ 2249 h 16922"/>
              <a:gd name="connsiteX4" fmla="*/ 87722 w 87722"/>
              <a:gd name="connsiteY4" fmla="*/ 8355 h 16922"/>
              <a:gd name="connsiteX0" fmla="*/ 0 w 87722"/>
              <a:gd name="connsiteY0" fmla="*/ 1443 h 18366"/>
              <a:gd name="connsiteX1" fmla="*/ 29890 w 87722"/>
              <a:gd name="connsiteY1" fmla="*/ 15 h 18366"/>
              <a:gd name="connsiteX2" fmla="*/ 38800 w 87722"/>
              <a:gd name="connsiteY2" fmla="*/ 18349 h 18366"/>
              <a:gd name="connsiteX3" fmla="*/ 69179 w 87722"/>
              <a:gd name="connsiteY3" fmla="*/ 3692 h 18366"/>
              <a:gd name="connsiteX4" fmla="*/ 87722 w 87722"/>
              <a:gd name="connsiteY4" fmla="*/ 9798 h 18366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8351"/>
              <a:gd name="connsiteX1" fmla="*/ 29890 w 87722"/>
              <a:gd name="connsiteY1" fmla="*/ 0 h 18351"/>
              <a:gd name="connsiteX2" fmla="*/ 38800 w 87722"/>
              <a:gd name="connsiteY2" fmla="*/ 18334 h 18351"/>
              <a:gd name="connsiteX3" fmla="*/ 69179 w 87722"/>
              <a:gd name="connsiteY3" fmla="*/ 3677 h 18351"/>
              <a:gd name="connsiteX4" fmla="*/ 87722 w 87722"/>
              <a:gd name="connsiteY4" fmla="*/ 9783 h 18351"/>
              <a:gd name="connsiteX0" fmla="*/ 0 w 87722"/>
              <a:gd name="connsiteY0" fmla="*/ 1428 h 17804"/>
              <a:gd name="connsiteX1" fmla="*/ 29890 w 87722"/>
              <a:gd name="connsiteY1" fmla="*/ 0 h 17804"/>
              <a:gd name="connsiteX2" fmla="*/ 45112 w 87722"/>
              <a:gd name="connsiteY2" fmla="*/ 17786 h 17804"/>
              <a:gd name="connsiteX3" fmla="*/ 69179 w 87722"/>
              <a:gd name="connsiteY3" fmla="*/ 3677 h 17804"/>
              <a:gd name="connsiteX4" fmla="*/ 87722 w 87722"/>
              <a:gd name="connsiteY4" fmla="*/ 9783 h 17804"/>
              <a:gd name="connsiteX0" fmla="*/ 0 w 87722"/>
              <a:gd name="connsiteY0" fmla="*/ 1154 h 17527"/>
              <a:gd name="connsiteX1" fmla="*/ 56323 w 87722"/>
              <a:gd name="connsiteY1" fmla="*/ 0 h 17527"/>
              <a:gd name="connsiteX2" fmla="*/ 45112 w 87722"/>
              <a:gd name="connsiteY2" fmla="*/ 17512 h 17527"/>
              <a:gd name="connsiteX3" fmla="*/ 69179 w 87722"/>
              <a:gd name="connsiteY3" fmla="*/ 3403 h 17527"/>
              <a:gd name="connsiteX4" fmla="*/ 87722 w 87722"/>
              <a:gd name="connsiteY4" fmla="*/ 9509 h 17527"/>
              <a:gd name="connsiteX0" fmla="*/ 0 w 87722"/>
              <a:gd name="connsiteY0" fmla="*/ 1154 h 9509"/>
              <a:gd name="connsiteX1" fmla="*/ 56323 w 87722"/>
              <a:gd name="connsiteY1" fmla="*/ 0 h 9509"/>
              <a:gd name="connsiteX2" fmla="*/ 69179 w 87722"/>
              <a:gd name="connsiteY2" fmla="*/ 3403 h 9509"/>
              <a:gd name="connsiteX3" fmla="*/ 87722 w 87722"/>
              <a:gd name="connsiteY3" fmla="*/ 9509 h 9509"/>
              <a:gd name="connsiteX0" fmla="*/ 0 w 10000"/>
              <a:gd name="connsiteY0" fmla="*/ 1214 h 10000"/>
              <a:gd name="connsiteX1" fmla="*/ 6421 w 10000"/>
              <a:gd name="connsiteY1" fmla="*/ 0 h 10000"/>
              <a:gd name="connsiteX2" fmla="*/ 8021 w 10000"/>
              <a:gd name="connsiteY2" fmla="*/ 7036 h 10000"/>
              <a:gd name="connsiteX3" fmla="*/ 10000 w 10000"/>
              <a:gd name="connsiteY3" fmla="*/ 10000 h 10000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0144"/>
              <a:gd name="connsiteX1" fmla="*/ 6601 w 10000"/>
              <a:gd name="connsiteY1" fmla="*/ 0 h 10144"/>
              <a:gd name="connsiteX2" fmla="*/ 8021 w 10000"/>
              <a:gd name="connsiteY2" fmla="*/ 7180 h 10144"/>
              <a:gd name="connsiteX3" fmla="*/ 10000 w 10000"/>
              <a:gd name="connsiteY3" fmla="*/ 10144 h 10144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021 w 10000"/>
              <a:gd name="connsiteY2" fmla="*/ 7180 h 17573"/>
              <a:gd name="connsiteX3" fmla="*/ 8246 w 10000"/>
              <a:gd name="connsiteY3" fmla="*/ 17552 h 17573"/>
              <a:gd name="connsiteX4" fmla="*/ 10000 w 10000"/>
              <a:gd name="connsiteY4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573"/>
              <a:gd name="connsiteX1" fmla="*/ 6601 w 10000"/>
              <a:gd name="connsiteY1" fmla="*/ 0 h 17573"/>
              <a:gd name="connsiteX2" fmla="*/ 8246 w 10000"/>
              <a:gd name="connsiteY2" fmla="*/ 17552 h 17573"/>
              <a:gd name="connsiteX3" fmla="*/ 10000 w 10000"/>
              <a:gd name="connsiteY3" fmla="*/ 10144 h 1757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1358 h 17663"/>
              <a:gd name="connsiteX1" fmla="*/ 6601 w 10000"/>
              <a:gd name="connsiteY1" fmla="*/ 0 h 17663"/>
              <a:gd name="connsiteX2" fmla="*/ 8246 w 10000"/>
              <a:gd name="connsiteY2" fmla="*/ 17552 h 17663"/>
              <a:gd name="connsiteX3" fmla="*/ 10000 w 10000"/>
              <a:gd name="connsiteY3" fmla="*/ 10144 h 17663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104 h 21641"/>
              <a:gd name="connsiteX1" fmla="*/ 6646 w 10000"/>
              <a:gd name="connsiteY1" fmla="*/ 0 h 21641"/>
              <a:gd name="connsiteX2" fmla="*/ 8246 w 10000"/>
              <a:gd name="connsiteY2" fmla="*/ 21298 h 21641"/>
              <a:gd name="connsiteX3" fmla="*/ 10000 w 10000"/>
              <a:gd name="connsiteY3" fmla="*/ 13890 h 21641"/>
              <a:gd name="connsiteX0" fmla="*/ 0 w 10000"/>
              <a:gd name="connsiteY0" fmla="*/ 5392 h 21941"/>
              <a:gd name="connsiteX1" fmla="*/ 6601 w 10000"/>
              <a:gd name="connsiteY1" fmla="*/ 0 h 21941"/>
              <a:gd name="connsiteX2" fmla="*/ 8246 w 10000"/>
              <a:gd name="connsiteY2" fmla="*/ 21586 h 21941"/>
              <a:gd name="connsiteX3" fmla="*/ 10000 w 10000"/>
              <a:gd name="connsiteY3" fmla="*/ 14178 h 21941"/>
              <a:gd name="connsiteX0" fmla="*/ 0 w 11934"/>
              <a:gd name="connsiteY0" fmla="*/ 5392 h 21630"/>
              <a:gd name="connsiteX1" fmla="*/ 6601 w 11934"/>
              <a:gd name="connsiteY1" fmla="*/ 0 h 21630"/>
              <a:gd name="connsiteX2" fmla="*/ 8246 w 11934"/>
              <a:gd name="connsiteY2" fmla="*/ 21586 h 21630"/>
              <a:gd name="connsiteX3" fmla="*/ 11934 w 11934"/>
              <a:gd name="connsiteY3" fmla="*/ 6111 h 21630"/>
              <a:gd name="connsiteX0" fmla="*/ 0 w 12207"/>
              <a:gd name="connsiteY0" fmla="*/ 5392 h 21630"/>
              <a:gd name="connsiteX1" fmla="*/ 6601 w 12207"/>
              <a:gd name="connsiteY1" fmla="*/ 0 h 21630"/>
              <a:gd name="connsiteX2" fmla="*/ 8246 w 12207"/>
              <a:gd name="connsiteY2" fmla="*/ 21586 h 21630"/>
              <a:gd name="connsiteX3" fmla="*/ 11934 w 12207"/>
              <a:gd name="connsiteY3" fmla="*/ 6111 h 21630"/>
              <a:gd name="connsiteX4" fmla="*/ 11934 w 12207"/>
              <a:gd name="connsiteY4" fmla="*/ 6027 h 21630"/>
              <a:gd name="connsiteX0" fmla="*/ 0 w 15442"/>
              <a:gd name="connsiteY0" fmla="*/ 5392 h 21630"/>
              <a:gd name="connsiteX1" fmla="*/ 6601 w 15442"/>
              <a:gd name="connsiteY1" fmla="*/ 0 h 21630"/>
              <a:gd name="connsiteX2" fmla="*/ 8246 w 15442"/>
              <a:gd name="connsiteY2" fmla="*/ 21586 h 21630"/>
              <a:gd name="connsiteX3" fmla="*/ 11934 w 15442"/>
              <a:gd name="connsiteY3" fmla="*/ 6111 h 21630"/>
              <a:gd name="connsiteX4" fmla="*/ 15442 w 15442"/>
              <a:gd name="connsiteY4" fmla="*/ 7756 h 21630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934 w 16297"/>
              <a:gd name="connsiteY3" fmla="*/ 6111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297"/>
              <a:gd name="connsiteY0" fmla="*/ 5392 h 25619"/>
              <a:gd name="connsiteX1" fmla="*/ 6601 w 16297"/>
              <a:gd name="connsiteY1" fmla="*/ 0 h 25619"/>
              <a:gd name="connsiteX2" fmla="*/ 8246 w 16297"/>
              <a:gd name="connsiteY2" fmla="*/ 21586 h 25619"/>
              <a:gd name="connsiteX3" fmla="*/ 11889 w 16297"/>
              <a:gd name="connsiteY3" fmla="*/ 2365 h 25619"/>
              <a:gd name="connsiteX4" fmla="*/ 16297 w 16297"/>
              <a:gd name="connsiteY4" fmla="*/ 25619 h 25619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342"/>
              <a:gd name="connsiteY0" fmla="*/ 5392 h 26483"/>
              <a:gd name="connsiteX1" fmla="*/ 6601 w 16342"/>
              <a:gd name="connsiteY1" fmla="*/ 0 h 26483"/>
              <a:gd name="connsiteX2" fmla="*/ 8246 w 16342"/>
              <a:gd name="connsiteY2" fmla="*/ 21586 h 26483"/>
              <a:gd name="connsiteX3" fmla="*/ 11889 w 16342"/>
              <a:gd name="connsiteY3" fmla="*/ 2365 h 26483"/>
              <a:gd name="connsiteX4" fmla="*/ 16342 w 16342"/>
              <a:gd name="connsiteY4" fmla="*/ 26483 h 26483"/>
              <a:gd name="connsiteX0" fmla="*/ 0 w 16297"/>
              <a:gd name="connsiteY0" fmla="*/ 5392 h 26339"/>
              <a:gd name="connsiteX1" fmla="*/ 6601 w 16297"/>
              <a:gd name="connsiteY1" fmla="*/ 0 h 26339"/>
              <a:gd name="connsiteX2" fmla="*/ 8246 w 16297"/>
              <a:gd name="connsiteY2" fmla="*/ 21586 h 26339"/>
              <a:gd name="connsiteX3" fmla="*/ 11889 w 16297"/>
              <a:gd name="connsiteY3" fmla="*/ 2365 h 26339"/>
              <a:gd name="connsiteX4" fmla="*/ 16297 w 16297"/>
              <a:gd name="connsiteY4" fmla="*/ 26339 h 26339"/>
              <a:gd name="connsiteX0" fmla="*/ 0 w 15802"/>
              <a:gd name="connsiteY0" fmla="*/ 5392 h 23746"/>
              <a:gd name="connsiteX1" fmla="*/ 6601 w 15802"/>
              <a:gd name="connsiteY1" fmla="*/ 0 h 23746"/>
              <a:gd name="connsiteX2" fmla="*/ 8246 w 15802"/>
              <a:gd name="connsiteY2" fmla="*/ 21586 h 23746"/>
              <a:gd name="connsiteX3" fmla="*/ 11889 w 15802"/>
              <a:gd name="connsiteY3" fmla="*/ 2365 h 23746"/>
              <a:gd name="connsiteX4" fmla="*/ 15802 w 15802"/>
              <a:gd name="connsiteY4" fmla="*/ 23746 h 23746"/>
              <a:gd name="connsiteX0" fmla="*/ 0 w 11889"/>
              <a:gd name="connsiteY0" fmla="*/ 5392 h 21591"/>
              <a:gd name="connsiteX1" fmla="*/ 6601 w 11889"/>
              <a:gd name="connsiteY1" fmla="*/ 0 h 21591"/>
              <a:gd name="connsiteX2" fmla="*/ 8246 w 11889"/>
              <a:gd name="connsiteY2" fmla="*/ 21586 h 21591"/>
              <a:gd name="connsiteX3" fmla="*/ 11889 w 11889"/>
              <a:gd name="connsiteY3" fmla="*/ 2365 h 21591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6341 w 16341"/>
              <a:gd name="connsiteY3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632 w 16341"/>
              <a:gd name="connsiteY3" fmla="*/ 22882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341"/>
              <a:gd name="connsiteY0" fmla="*/ 5392 h 26423"/>
              <a:gd name="connsiteX1" fmla="*/ 6601 w 16341"/>
              <a:gd name="connsiteY1" fmla="*/ 0 h 26423"/>
              <a:gd name="connsiteX2" fmla="*/ 8246 w 16341"/>
              <a:gd name="connsiteY2" fmla="*/ 21586 h 26423"/>
              <a:gd name="connsiteX3" fmla="*/ 14002 w 16341"/>
              <a:gd name="connsiteY3" fmla="*/ 409 h 26423"/>
              <a:gd name="connsiteX4" fmla="*/ 16341 w 16341"/>
              <a:gd name="connsiteY4" fmla="*/ 26423 h 26423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4002 w 16566"/>
              <a:gd name="connsiteY3" fmla="*/ 409 h 25847"/>
              <a:gd name="connsiteX4" fmla="*/ 16566 w 16566"/>
              <a:gd name="connsiteY4" fmla="*/ 25847 h 25847"/>
              <a:gd name="connsiteX0" fmla="*/ 0 w 16566"/>
              <a:gd name="connsiteY0" fmla="*/ 5392 h 25847"/>
              <a:gd name="connsiteX1" fmla="*/ 6601 w 16566"/>
              <a:gd name="connsiteY1" fmla="*/ 0 h 25847"/>
              <a:gd name="connsiteX2" fmla="*/ 8246 w 16566"/>
              <a:gd name="connsiteY2" fmla="*/ 21586 h 25847"/>
              <a:gd name="connsiteX3" fmla="*/ 13327 w 16566"/>
              <a:gd name="connsiteY3" fmla="*/ 1561 h 25847"/>
              <a:gd name="connsiteX4" fmla="*/ 16566 w 16566"/>
              <a:gd name="connsiteY4" fmla="*/ 25847 h 2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6" h="25847">
                <a:moveTo>
                  <a:pt x="0" y="5392"/>
                </a:moveTo>
                <a:cubicBezTo>
                  <a:pt x="1018" y="9439"/>
                  <a:pt x="5429" y="7276"/>
                  <a:pt x="6601" y="0"/>
                </a:cubicBezTo>
                <a:cubicBezTo>
                  <a:pt x="7255" y="7021"/>
                  <a:pt x="7125" y="21326"/>
                  <a:pt x="8246" y="21586"/>
                </a:cubicBezTo>
                <a:cubicBezTo>
                  <a:pt x="9367" y="21846"/>
                  <a:pt x="11086" y="-13"/>
                  <a:pt x="13327" y="1561"/>
                </a:cubicBezTo>
                <a:cubicBezTo>
                  <a:pt x="15568" y="3135"/>
                  <a:pt x="14392" y="25545"/>
                  <a:pt x="16566" y="2584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354" y="1843414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790" y="184341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5664" y="1843414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0865" y="1843414"/>
            <a:ext cx="156979" cy="182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181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255" y="1843414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184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732" y="1843414"/>
            <a:ext cx="353203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Oval 23"/>
          <p:cNvSpPr>
            <a:spLocks noChangeAspect="1"/>
          </p:cNvSpPr>
          <p:nvPr/>
        </p:nvSpPr>
        <p:spPr bwMode="auto">
          <a:xfrm>
            <a:off x="1783080" y="43214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2706624" y="212619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8193024" y="254478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4534422" y="888304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254" y="3349280"/>
            <a:ext cx="5519346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741761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42569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148852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533378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901852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4" name="Freeform 52"/>
          <p:cNvSpPr>
            <a:spLocks/>
          </p:cNvSpPr>
          <p:nvPr/>
        </p:nvSpPr>
        <p:spPr bwMode="auto">
          <a:xfrm>
            <a:off x="8254569" y="2229640"/>
            <a:ext cx="397809" cy="18266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56948"/>
              <a:gd name="connsiteY0" fmla="*/ 9791 h 11298"/>
              <a:gd name="connsiteX1" fmla="*/ 35413 w 56948"/>
              <a:gd name="connsiteY1" fmla="*/ 8 h 11298"/>
              <a:gd name="connsiteX2" fmla="*/ 56948 w 56948"/>
              <a:gd name="connsiteY2" fmla="*/ 11298 h 11298"/>
              <a:gd name="connsiteX0" fmla="*/ 0 w 56948"/>
              <a:gd name="connsiteY0" fmla="*/ 10201 h 11708"/>
              <a:gd name="connsiteX1" fmla="*/ 20421 w 56948"/>
              <a:gd name="connsiteY1" fmla="*/ 7 h 11708"/>
              <a:gd name="connsiteX2" fmla="*/ 56948 w 56948"/>
              <a:gd name="connsiteY2" fmla="*/ 11708 h 11708"/>
              <a:gd name="connsiteX0" fmla="*/ 0 w 28543"/>
              <a:gd name="connsiteY0" fmla="*/ 10201 h 20612"/>
              <a:gd name="connsiteX1" fmla="*/ 20421 w 28543"/>
              <a:gd name="connsiteY1" fmla="*/ 7 h 20612"/>
              <a:gd name="connsiteX2" fmla="*/ 28543 w 28543"/>
              <a:gd name="connsiteY2" fmla="*/ 20612 h 20612"/>
              <a:gd name="connsiteX0" fmla="*/ 0 w 28543"/>
              <a:gd name="connsiteY0" fmla="*/ 14446 h 24857"/>
              <a:gd name="connsiteX1" fmla="*/ 16870 w 28543"/>
              <a:gd name="connsiteY1" fmla="*/ 5 h 24857"/>
              <a:gd name="connsiteX2" fmla="*/ 28543 w 28543"/>
              <a:gd name="connsiteY2" fmla="*/ 24857 h 24857"/>
              <a:gd name="connsiteX0" fmla="*/ 0 w 28543"/>
              <a:gd name="connsiteY0" fmla="*/ 7602 h 18013"/>
              <a:gd name="connsiteX1" fmla="*/ 16475 w 28543"/>
              <a:gd name="connsiteY1" fmla="*/ 10 h 18013"/>
              <a:gd name="connsiteX2" fmla="*/ 28543 w 28543"/>
              <a:gd name="connsiteY2" fmla="*/ 18013 h 18013"/>
              <a:gd name="connsiteX0" fmla="*/ 0 w 29727"/>
              <a:gd name="connsiteY0" fmla="*/ 10751 h 18011"/>
              <a:gd name="connsiteX1" fmla="*/ 17659 w 29727"/>
              <a:gd name="connsiteY1" fmla="*/ 8 h 18011"/>
              <a:gd name="connsiteX2" fmla="*/ 29727 w 29727"/>
              <a:gd name="connsiteY2" fmla="*/ 18011 h 18011"/>
              <a:gd name="connsiteX0" fmla="*/ 0 w 29727"/>
              <a:gd name="connsiteY0" fmla="*/ 0 h 15839"/>
              <a:gd name="connsiteX1" fmla="*/ 15292 w 29727"/>
              <a:gd name="connsiteY1" fmla="*/ 15832 h 15839"/>
              <a:gd name="connsiteX2" fmla="*/ 29727 w 29727"/>
              <a:gd name="connsiteY2" fmla="*/ 7260 h 15839"/>
              <a:gd name="connsiteX0" fmla="*/ 0 w 29727"/>
              <a:gd name="connsiteY0" fmla="*/ 0 h 15846"/>
              <a:gd name="connsiteX1" fmla="*/ 15292 w 29727"/>
              <a:gd name="connsiteY1" fmla="*/ 15832 h 15846"/>
              <a:gd name="connsiteX2" fmla="*/ 29727 w 29727"/>
              <a:gd name="connsiteY2" fmla="*/ 7260 h 15846"/>
              <a:gd name="connsiteX0" fmla="*/ 0 w 29332"/>
              <a:gd name="connsiteY0" fmla="*/ 0 h 15845"/>
              <a:gd name="connsiteX1" fmla="*/ 15292 w 29332"/>
              <a:gd name="connsiteY1" fmla="*/ 15832 h 15845"/>
              <a:gd name="connsiteX2" fmla="*/ 29332 w 29332"/>
              <a:gd name="connsiteY2" fmla="*/ 6849 h 15845"/>
              <a:gd name="connsiteX0" fmla="*/ 0 w 29332"/>
              <a:gd name="connsiteY0" fmla="*/ 0 h 10567"/>
              <a:gd name="connsiteX1" fmla="*/ 10558 w 29332"/>
              <a:gd name="connsiteY1" fmla="*/ 10490 h 10567"/>
              <a:gd name="connsiteX2" fmla="*/ 29332 w 29332"/>
              <a:gd name="connsiteY2" fmla="*/ 6849 h 10567"/>
              <a:gd name="connsiteX0" fmla="*/ 86 w 29418"/>
              <a:gd name="connsiteY0" fmla="*/ 0 h 8009"/>
              <a:gd name="connsiteX1" fmla="*/ 7488 w 29418"/>
              <a:gd name="connsiteY1" fmla="*/ 5148 h 8009"/>
              <a:gd name="connsiteX2" fmla="*/ 29418 w 29418"/>
              <a:gd name="connsiteY2" fmla="*/ 6849 h 8009"/>
              <a:gd name="connsiteX0" fmla="*/ 29 w 10000"/>
              <a:gd name="connsiteY0" fmla="*/ 0 h 10365"/>
              <a:gd name="connsiteX1" fmla="*/ 2545 w 10000"/>
              <a:gd name="connsiteY1" fmla="*/ 6428 h 10365"/>
              <a:gd name="connsiteX2" fmla="*/ 10000 w 10000"/>
              <a:gd name="connsiteY2" fmla="*/ 8552 h 10365"/>
              <a:gd name="connsiteX0" fmla="*/ 0 w 9971"/>
              <a:gd name="connsiteY0" fmla="*/ 0 h 10365"/>
              <a:gd name="connsiteX1" fmla="*/ 2516 w 9971"/>
              <a:gd name="connsiteY1" fmla="*/ 6428 h 10365"/>
              <a:gd name="connsiteX2" fmla="*/ 9971 w 9971"/>
              <a:gd name="connsiteY2" fmla="*/ 8552 h 10365"/>
              <a:gd name="connsiteX0" fmla="*/ 0 w 10000"/>
              <a:gd name="connsiteY0" fmla="*/ 0 h 10071"/>
              <a:gd name="connsiteX1" fmla="*/ 2523 w 10000"/>
              <a:gd name="connsiteY1" fmla="*/ 6202 h 10071"/>
              <a:gd name="connsiteX2" fmla="*/ 10000 w 10000"/>
              <a:gd name="connsiteY2" fmla="*/ 8251 h 10071"/>
              <a:gd name="connsiteX0" fmla="*/ 0 w 10000"/>
              <a:gd name="connsiteY0" fmla="*/ 516 h 9756"/>
              <a:gd name="connsiteX1" fmla="*/ 6154 w 10000"/>
              <a:gd name="connsiteY1" fmla="*/ 1107 h 9756"/>
              <a:gd name="connsiteX2" fmla="*/ 10000 w 10000"/>
              <a:gd name="connsiteY2" fmla="*/ 8767 h 9756"/>
              <a:gd name="connsiteX0" fmla="*/ 0 w 6154"/>
              <a:gd name="connsiteY0" fmla="*/ 529 h 1135"/>
              <a:gd name="connsiteX1" fmla="*/ 6154 w 6154"/>
              <a:gd name="connsiteY1" fmla="*/ 1135 h 1135"/>
              <a:gd name="connsiteX0" fmla="*/ 0 w 10656"/>
              <a:gd name="connsiteY0" fmla="*/ 0 h 15771"/>
              <a:gd name="connsiteX1" fmla="*/ 10656 w 10656"/>
              <a:gd name="connsiteY1" fmla="*/ 15771 h 15771"/>
              <a:gd name="connsiteX0" fmla="*/ 0 w 6941"/>
              <a:gd name="connsiteY0" fmla="*/ 0 h 21732"/>
              <a:gd name="connsiteX1" fmla="*/ 6941 w 6941"/>
              <a:gd name="connsiteY1" fmla="*/ 21732 h 2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41" h="21732">
                <a:moveTo>
                  <a:pt x="0" y="0"/>
                </a:moveTo>
                <a:cubicBezTo>
                  <a:pt x="136" y="10572"/>
                  <a:pt x="2339" y="-2841"/>
                  <a:pt x="6941" y="2173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8193024" y="2225374"/>
            <a:ext cx="73152" cy="73152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566" cy="359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72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748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Oval 56"/>
          <p:cNvSpPr>
            <a:spLocks noChangeAspect="1"/>
          </p:cNvSpPr>
          <p:nvPr/>
        </p:nvSpPr>
        <p:spPr bwMode="auto">
          <a:xfrm>
            <a:off x="2237900" y="140917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41" y="901874"/>
            <a:ext cx="6540695" cy="643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49" y="1885559"/>
            <a:ext cx="2041481" cy="377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2741949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7687" y="2731915"/>
            <a:ext cx="6028087" cy="566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3811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8752" y="3795726"/>
            <a:ext cx="5596159" cy="567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4954470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7799" y="4938726"/>
            <a:ext cx="6066034" cy="547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308" y="941398"/>
            <a:ext cx="566860" cy="264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8" y="1906044"/>
            <a:ext cx="1398250" cy="283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371" y="139874"/>
            <a:ext cx="6350529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57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601" y="2683207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9866" y="3492751"/>
            <a:ext cx="2041430" cy="377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331" y="2919740"/>
            <a:ext cx="3175176" cy="3401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866" y="4027302"/>
            <a:ext cx="3288192" cy="416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0380" y="3493943"/>
            <a:ext cx="2230949" cy="340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791167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765" y="5355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397" y="5257800"/>
            <a:ext cx="4180134" cy="586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1153" y="5282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87" y="6368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468014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919" y="1277202"/>
            <a:ext cx="5632681" cy="359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6814" y="1785550"/>
            <a:ext cx="5973690" cy="359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47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9711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397" y="6370897"/>
            <a:ext cx="6979529" cy="359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5650" y="38622"/>
            <a:ext cx="4404874" cy="1115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5" y="186165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204" y="2971800"/>
            <a:ext cx="3896406" cy="56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8227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204" y="4084896"/>
            <a:ext cx="4028492" cy="35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318" y="422698"/>
            <a:ext cx="3100150" cy="377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509" y="1530260"/>
            <a:ext cx="2985075" cy="416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621" y="996901"/>
            <a:ext cx="1947789" cy="340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72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9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97" y="186165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239" y="995709"/>
            <a:ext cx="2022154" cy="37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3810000" y="294125"/>
            <a:ext cx="304800" cy="1780833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255" y="306935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90" y="2971800"/>
            <a:ext cx="3896406" cy="56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904" y="2996852"/>
            <a:ext cx="3310447" cy="340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77" y="4082765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390" y="4084896"/>
            <a:ext cx="4028492" cy="359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572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318" y="422698"/>
            <a:ext cx="3100150" cy="377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509" y="1530260"/>
            <a:ext cx="2985075" cy="416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621" y="996901"/>
            <a:ext cx="1947789" cy="3403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3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27870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2205259"/>
            <a:ext cx="3118451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1561578"/>
            <a:ext cx="5026577" cy="377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185" y="1047638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133" y="151356"/>
            <a:ext cx="3061350" cy="472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157410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9457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133" y="2819400"/>
            <a:ext cx="3288554" cy="472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07" y="2280294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969062"/>
            <a:ext cx="4063067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872205"/>
            <a:ext cx="3099179" cy="359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4228524"/>
            <a:ext cx="5045484" cy="377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830" y="3714584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24105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1452" y="4947240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114" y="3636008"/>
            <a:ext cx="4025280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598441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5882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2373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2609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133" y="5608165"/>
            <a:ext cx="4914123" cy="1039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6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9" y="744725"/>
            <a:ext cx="1644033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717825"/>
            <a:ext cx="2041632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82" y="2286000"/>
            <a:ext cx="6785232" cy="359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82" y="4220617"/>
            <a:ext cx="7352022" cy="359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4589091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338185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44" y="5418270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745276"/>
            <a:ext cx="7617013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4" y="6129802"/>
            <a:ext cx="7561452" cy="359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756" y="6498276"/>
            <a:ext cx="3024644" cy="283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275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4010" y="139009"/>
            <a:ext cx="2778534" cy="416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157" y="1234055"/>
            <a:ext cx="2135542" cy="3402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738393"/>
            <a:ext cx="3611353" cy="340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721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7" y="74472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861" y="717825"/>
            <a:ext cx="2022354" cy="37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Left Brace 11"/>
          <p:cNvSpPr/>
          <p:nvPr/>
        </p:nvSpPr>
        <p:spPr bwMode="auto">
          <a:xfrm>
            <a:off x="4002066" y="129436"/>
            <a:ext cx="228600" cy="15544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286000"/>
            <a:ext cx="6747445" cy="359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2361964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8619" y="2689576"/>
            <a:ext cx="2778581" cy="283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429000"/>
            <a:ext cx="7937917" cy="359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42980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36091"/>
            <a:ext cx="7578848" cy="359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283247"/>
            <a:ext cx="7125595" cy="320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0275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657" y="164061"/>
            <a:ext cx="2268208" cy="3402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379" y="709808"/>
            <a:ext cx="1947265" cy="3402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1271633"/>
            <a:ext cx="2985384" cy="3401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2863&quot;&gt;&lt;property id=&quot;20148&quot; value=&quot;5&quot;/&gt;&lt;property id=&quot;20300&quot; value=&quot;Slide 15&quot;/&gt;&lt;property id=&quot;20307&quot; value=&quot;330&quot;/&gt;&lt;/object&gt;&lt;object type=&quot;3&quot; unique_id=&quot;22904&quot;&gt;&lt;property id=&quot;20148&quot; value=&quot;5&quot;/&gt;&lt;property id=&quot;20300&quot; value=&quot;Slide 16&quot;/&gt;&lt;property id=&quot;20307&quot; value=&quot;331&quot;/&gt;&lt;/object&gt;&lt;object type=&quot;3&quot; unique_id=&quot;22905&quot;&gt;&lt;property id=&quot;20148&quot; value=&quot;5&quot;/&gt;&lt;property id=&quot;20300&quot; value=&quot;Slide 18&quot;/&gt;&lt;property id=&quot;20307&quot; value=&quot;332&quot;/&gt;&lt;/object&gt;&lt;object type=&quot;3&quot; unique_id=&quot;22946&quot;&gt;&lt;property id=&quot;20148&quot; value=&quot;5&quot;/&gt;&lt;property id=&quot;20300&quot; value=&quot;Slide 19&quot;/&gt;&lt;property id=&quot;20307&quot; value=&quot;333&quot;/&gt;&lt;/object&gt;&lt;object type=&quot;3&quot; unique_id=&quot;22947&quot;&gt;&lt;property id=&quot;20148&quot; value=&quot;5&quot;/&gt;&lt;property id=&quot;20300&quot; value=&quot;Slide 20&quot;/&gt;&lt;property id=&quot;20307&quot; value=&quot;334&quot;/&gt;&lt;/object&gt;&lt;object type=&quot;3&quot; unique_id=&quot;23009&quot;&gt;&lt;property id=&quot;20148&quot; value=&quot;5&quot;/&gt;&lt;property id=&quot;20300&quot; value=&quot;Slide 26&quot;/&gt;&lt;property id=&quot;20307&quot; value=&quot;336&quot;/&gt;&lt;/object&gt;&lt;object type=&quot;3&quot; unique_id=&quot;23010&quot;&gt;&lt;property id=&quot;20148&quot; value=&quot;5&quot;/&gt;&lt;property id=&quot;20300&quot; value=&quot;Slide 27&quot;/&gt;&lt;property id=&quot;20307&quot; value=&quot;337&quot;/&gt;&lt;/object&gt;&lt;object type=&quot;3&quot; unique_id=&quot;23221&quot;&gt;&lt;property id=&quot;20148&quot; value=&quot;5&quot;/&gt;&lt;property id=&quot;20300&quot; value=&quot;Slide 24&quot;/&gt;&lt;property id=&quot;20307&quot; value=&quot;338&quot;/&gt;&lt;/object&gt;&lt;object type=&quot;3&quot; unique_id=&quot;23446&quot;&gt;&lt;property id=&quot;20148&quot; value=&quot;5&quot;/&gt;&lt;property id=&quot;20300&quot; value=&quot;Slide 29&quot;/&gt;&lt;property id=&quot;20307&quot; value=&quot;339&quot;/&gt;&lt;/object&gt;&lt;object type=&quot;3&quot; unique_id=&quot;23860&quot;&gt;&lt;property id=&quot;20148&quot; value=&quot;5&quot;/&gt;&lt;property id=&quot;20300&quot; value=&quot;Slide 5&quot;/&gt;&lt;property id=&quot;20307&quot; value=&quot;342&quot;/&gt;&lt;/object&gt;&lt;object type=&quot;3&quot; unique_id=&quot;23921&quot;&gt;&lt;property id=&quot;20148&quot; value=&quot;5&quot;/&gt;&lt;property id=&quot;20300&quot; value=&quot;Slide 6&quot;/&gt;&lt;property id=&quot;20307&quot; value=&quot;343&quot;/&gt;&lt;/object&gt;&lt;object type=&quot;3&quot; unique_id=&quot;24027&quot;&gt;&lt;property id=&quot;20148&quot; value=&quot;5&quot;/&gt;&lt;property id=&quot;20300&quot; value=&quot;Slide 2&quot;/&gt;&lt;property id=&quot;20307&quot; value=&quot;344&quot;/&gt;&lt;/object&gt;&lt;object type=&quot;3&quot; unique_id=&quot;24028&quot;&gt;&lt;property id=&quot;20148&quot; value=&quot;5&quot;/&gt;&lt;property id=&quot;20300&quot; value=&quot;Slide 3&quot;/&gt;&lt;property id=&quot;20307&quot; value=&quot;345&quot;/&gt;&lt;/object&gt;&lt;object type=&quot;3&quot; unique_id=&quot;24121&quot;&gt;&lt;property id=&quot;20148&quot; value=&quot;5&quot;/&gt;&lt;property id=&quot;20300&quot; value=&quot;Slide 4&quot;/&gt;&lt;property id=&quot;20307&quot; value=&quot;346&quot;/&gt;&lt;/object&gt;&lt;object type=&quot;3&quot; unique_id=&quot;24122&quot;&gt;&lt;property id=&quot;20148&quot; value=&quot;5&quot;/&gt;&lt;property id=&quot;20300&quot; value=&quot;Slide 8&quot;/&gt;&lt;property id=&quot;20307&quot; value=&quot;347&quot;/&gt;&lt;/object&gt;&lt;object type=&quot;3&quot; unique_id=&quot;35713&quot;&gt;&lt;property id=&quot;20148&quot; value=&quot;5&quot;/&gt;&lt;property id=&quot;20300&quot; value=&quot;Slide 9&quot;/&gt;&lt;property id=&quot;20307&quot; value=&quot;397&quot;/&gt;&lt;/object&gt;&lt;object type=&quot;3&quot; unique_id=&quot;36158&quot;&gt;&lt;property id=&quot;20148&quot; value=&quot;5&quot;/&gt;&lt;property id=&quot;20300&quot; value=&quot;Slide 10&quot;/&gt;&lt;property id=&quot;20307&quot; value=&quot;398&quot;/&gt;&lt;/object&gt;&lt;object type=&quot;3&quot; unique_id=&quot;36534&quot;&gt;&lt;property id=&quot;20148&quot; value=&quot;5&quot;/&gt;&lt;property id=&quot;20300&quot; value=&quot;Slide 11&quot;/&gt;&lt;property id=&quot;20307&quot; value=&quot;399&quot;/&gt;&lt;/object&gt;&lt;object type=&quot;3&quot; unique_id=&quot;36839&quot;&gt;&lt;property id=&quot;20148&quot; value=&quot;5&quot;/&gt;&lt;property id=&quot;20300&quot; value=&quot;Slide 22&quot;/&gt;&lt;property id=&quot;20307&quot; value=&quot;400&quot;/&gt;&lt;/object&gt;&lt;object type=&quot;3&quot; unique_id=&quot;37148&quot;&gt;&lt;property id=&quot;20148&quot; value=&quot;5&quot;/&gt;&lt;property id=&quot;20300&quot; value=&quot;Slide 21&quot;/&gt;&lt;property id=&quot;20307&quot; value=&quot;402&quot;/&gt;&lt;/object&gt;&lt;object type=&quot;3&quot; unique_id=&quot;37149&quot;&gt;&lt;property id=&quot;20148&quot; value=&quot;5&quot;/&gt;&lt;property id=&quot;20300&quot; value=&quot;Slide 23&quot;/&gt;&lt;property id=&quot;20307&quot; value=&quot;401&quot;/&gt;&lt;/object&gt;&lt;object type=&quot;3&quot; unique_id=&quot;37308&quot;&gt;&lt;property id=&quot;20148&quot; value=&quot;5&quot;/&gt;&lt;property id=&quot;20300&quot; value=&quot;Slide 12&quot;/&gt;&lt;property id=&quot;20307&quot; value=&quot;403&quot;/&gt;&lt;/object&gt;&lt;object type=&quot;3&quot; unique_id=&quot;37309&quot;&gt;&lt;property id=&quot;20148&quot; value=&quot;5&quot;/&gt;&lt;property id=&quot;20300&quot; value=&quot;Slide 13&quot;/&gt;&lt;property id=&quot;20307&quot; value=&quot;404&quot;/&gt;&lt;/object&gt;&lt;object type=&quot;3&quot; unique_id=&quot;37340&quot;&gt;&lt;property id=&quot;20148&quot; value=&quot;5&quot;/&gt;&lt;property id=&quot;20300&quot; value=&quot;Slide 7&quot;/&gt;&lt;property id=&quot;20307&quot; value=&quot;405&quot;/&gt;&lt;/object&gt;&lt;object type=&quot;3&quot; unique_id=&quot;37431&quot;&gt;&lt;property id=&quot;20148&quot; value=&quot;5&quot;/&gt;&lt;property id=&quot;20300&quot; value=&quot;Slide 25&quot;/&gt;&lt;property id=&quot;20307&quot; value=&quot;406&quot;/&gt;&lt;/object&gt;&lt;object type=&quot;3&quot; unique_id=&quot;44682&quot;&gt;&lt;property id=&quot;20148&quot; value=&quot;5&quot;/&gt;&lt;property id=&quot;20300&quot; value=&quot;Slide 28&quot;/&gt;&lt;property id=&quot;20307&quot; value=&quot;409&quot;/&gt;&lt;/object&gt;&lt;object type=&quot;3&quot; unique_id=&quot;44716&quot;&gt;&lt;property id=&quot;20148&quot; value=&quot;5&quot;/&gt;&lt;property id=&quot;20300&quot; value=&quot;Slide 30&quot;/&gt;&lt;property id=&quot;20307&quot; value=&quot;410&quot;/&gt;&lt;/object&gt;&lt;object type=&quot;3&quot; unique_id=&quot;44853&quot;&gt;&lt;property id=&quot;20148&quot; value=&quot;5&quot;/&gt;&lt;property id=&quot;20300&quot; value=&quot;Slide 31&quot;/&gt;&lt;property id=&quot;20307&quot; value=&quot;411&quot;/&gt;&lt;/object&gt;&lt;object type=&quot;3&quot; unique_id=&quot;44854&quot;&gt;&lt;property id=&quot;20148&quot; value=&quot;5&quot;/&gt;&lt;property id=&quot;20300&quot; value=&quot;Slide 32&quot;/&gt;&lt;property id=&quot;20307&quot; value=&quot;414&quot;/&gt;&lt;/object&gt;&lt;object type=&quot;3&quot; unique_id=&quot;44855&quot;&gt;&lt;property id=&quot;20148&quot; value=&quot;5&quot;/&gt;&lt;property id=&quot;20300&quot; value=&quot;Slide 33&quot;/&gt;&lt;property id=&quot;20307&quot; value=&quot;413&quot;/&gt;&lt;/object&gt;&lt;object type=&quot;3&quot; unique_id=&quot;44856&quot;&gt;&lt;property id=&quot;20148&quot; value=&quot;5&quot;/&gt;&lt;property id=&quot;20300&quot; value=&quot;Slide 34&quot;/&gt;&lt;property id=&quot;20307&quot; value=&quot;412&quot;/&gt;&lt;/object&gt;&lt;object type=&quot;3&quot; unique_id=&quot;44891&quot;&gt;&lt;property id=&quot;20148&quot; value=&quot;5&quot;/&gt;&lt;property id=&quot;20300&quot; value=&quot;Slide 14&quot;/&gt;&lt;property id=&quot;20307&quot; value=&quot;415&quot;/&gt;&lt;/object&gt;&lt;object type=&quot;3&quot; unique_id=&quot;44927&quot;&gt;&lt;property id=&quot;20148&quot; value=&quot;5&quot;/&gt;&lt;property id=&quot;20300&quot; value=&quot;Slide 17&quot;/&gt;&lt;property id=&quot;20307&quot; value=&quot;416&quot;/&gt;&lt;/object&gt;&lt;object type=&quot;3&quot; unique_id=&quot;45036&quot;&gt;&lt;property id=&quot;20148&quot; value=&quot;5&quot;/&gt;&lt;property id=&quot;20300&quot; value=&quot;Slide 35&quot;/&gt;&lt;property id=&quot;20307&quot; value=&quot;417&quot;/&gt;&lt;/object&gt;&lt;object type=&quot;3&quot; unique_id=&quot;45037&quot;&gt;&lt;property id=&quot;20148&quot; value=&quot;5&quot;/&gt;&lt;property id=&quot;20300&quot; value=&quot;Slide 36&quot;/&gt;&lt;property id=&quot;20307&quot; value=&quot;418&quot;/&gt;&lt;/object&gt;&lt;object type=&quot;3&quot; unique_id=&quot;45038&quot;&gt;&lt;property id=&quot;20148&quot; value=&quot;5&quot;/&gt;&lt;property id=&quot;20300&quot; value=&quot;Slide 37&quot;/&gt;&lt;property id=&quot;20307&quot; value=&quot;41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6}\left[\frac{x^{3/4}+x}{4+\sqrt{x}}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564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4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73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-x^2$, {\color[rgb]{0,.8,0}if} $x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793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e^x$, {\color[rgb]{0,.8,0}if} $3&lt;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46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-2$, {\color[rgb]{0,.8,0}if} $1&lt;x\le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076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4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53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g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102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the discontinuity is remov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0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e^x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6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65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x+5$, {\color[rgb]{0,.8,0}if} $0&lt;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10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8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number $a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398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phantom{a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3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function $q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9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h(u)=\frac{u^3-1}{u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25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q$ is continuous a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85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uch that},&#10;\qquad ${\color[rgb]{0,.8,0}\forall}u\in{\mathbb R}\backslash\{1\}$,&#10;\,\,$q(u)=h(u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9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continuous at $x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60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x^3-3a+8$, {\color[rgb]{0,.8,0}if} $0\le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43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cos x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021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x^5+2x+100=0$ has a sol'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059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3&lt;c&lt;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15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Intermediat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07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4e^x-\sin x=x+6$ has a sol'n 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021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satisfies $-2&lt;c&lt;9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553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own above, {\color{red}discontinuou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8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2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 numbers, given in {\color{blue}Part a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0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ere $f$ is {\color{red}discontinuous}, {\color[rgb]{1,0,1}state} wh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11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 {\color{red}not} $f$ is continuous from the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81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at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5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1^-}f(x)=2}$,\quad&#10;$\displaystyle{\lim_{x\to-1^+}f(x)=3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2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-1)=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68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1}f(x)=-\infty,\qquad f(1)}$ {\color{red}DNE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7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}f(x)=-1,\qquad f(2)=0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1944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f(x)=4}$,\quad&#10;$\displaystyle{\lim_{x\to\infty}f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 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2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isplay} the graph of a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61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x+5$, {\color[rgb]{0,.8,0}if} $x&lt;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99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6+4$, {\color[rgb]{0,.8,0}if} $x&gt;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081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, {\color[rgb]{0,.8,0}if} $x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62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-1}f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020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8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properties of limit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27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at $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33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from the left at $-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439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q)=\left[\frac{q^2+1}{q-1}\right]^{4/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64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0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06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3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2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36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1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4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ich} numbers is the function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6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\phantom{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81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\displaystyle{\lim_{x\to1}g(x)}$ {\color[rgb]{0,.8,0}exist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98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so, {\color[rgb]{1,0,1}compute} 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57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at $1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0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(2x)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3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2+1$, {\color[rgb]{0,.8,0}if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04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, {\color[rgb]{0,.8,0}if}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4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21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on $[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4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{3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2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g(x)=x^{-3/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259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f$ continuous at $0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28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19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g$ continuous on $(0,\infty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5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7271</TotalTime>
  <Words>13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957</cp:revision>
  <dcterms:created xsi:type="dcterms:W3CDTF">2008-09-20T13:47:00Z</dcterms:created>
  <dcterms:modified xsi:type="dcterms:W3CDTF">2012-08-24T19:40:57Z</dcterms:modified>
</cp:coreProperties>
</file>