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3" r:id="rId4"/>
    <p:sldId id="264" r:id="rId5"/>
    <p:sldId id="272" r:id="rId6"/>
    <p:sldId id="265" r:id="rId7"/>
    <p:sldId id="266" r:id="rId8"/>
    <p:sldId id="270" r:id="rId9"/>
    <p:sldId id="27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83592" autoAdjust="0"/>
  </p:normalViewPr>
  <p:slideViewPr>
    <p:cSldViewPr>
      <p:cViewPr varScale="1">
        <p:scale>
          <a:sx n="89" d="100"/>
          <a:sy n="8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74C347-E249-4A7D-A88C-283E72C09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98D1-808A-4B70-AA50-2303D6B5F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A0A56-A202-4A49-A644-9DE8B8D9A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E939C-5B46-4948-8FA7-A6B1B807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777B-6C84-410F-A215-8C6C9A6C5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5559-F7B5-4411-804D-29CCAD7FB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7A6E-2E23-4ACF-A6E9-382C6688A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1AB3-0BAB-48AA-9D2E-015020531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9441-26D0-4204-8C82-364E6E8CD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08D7-A12C-4F1F-A8EE-0BDC060AF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94813-66FB-45F8-B95F-CACCCFB96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787D-EDAE-4E9D-ADDE-4ECD1CAA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8010FB-6108-46A8-AB0F-7CB9D1A0DE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image" Target="../media/image14.pn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21.png"/><Relationship Id="rId50" Type="http://schemas.openxmlformats.org/officeDocument/2006/relationships/image" Target="../media/image24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1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.png"/><Relationship Id="rId49" Type="http://schemas.openxmlformats.org/officeDocument/2006/relationships/image" Target="../media/image23.pn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22.png"/><Relationship Id="rId8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3" Type="http://schemas.openxmlformats.org/officeDocument/2006/relationships/tags" Target="../tags/tag35.xml"/><Relationship Id="rId21" Type="http://schemas.openxmlformats.org/officeDocument/2006/relationships/image" Target="../media/image31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27.png"/><Relationship Id="rId2" Type="http://schemas.openxmlformats.org/officeDocument/2006/relationships/tags" Target="../tags/tag3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4.png"/><Relationship Id="rId5" Type="http://schemas.openxmlformats.org/officeDocument/2006/relationships/tags" Target="../tags/tag37.xml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tags" Target="../tags/tag42.xml"/><Relationship Id="rId19" Type="http://schemas.openxmlformats.org/officeDocument/2006/relationships/image" Target="../media/image29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3" Type="http://schemas.openxmlformats.org/officeDocument/2006/relationships/tags" Target="../tags/tag47.xml"/><Relationship Id="rId21" Type="http://schemas.openxmlformats.org/officeDocument/2006/relationships/image" Target="../media/image37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36.png"/><Relationship Id="rId2" Type="http://schemas.openxmlformats.org/officeDocument/2006/relationships/tags" Target="../tags/tag46.xml"/><Relationship Id="rId16" Type="http://schemas.openxmlformats.org/officeDocument/2006/relationships/image" Target="../media/image26.png"/><Relationship Id="rId20" Type="http://schemas.openxmlformats.org/officeDocument/2006/relationships/image" Target="../media/image33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39.png"/><Relationship Id="rId5" Type="http://schemas.openxmlformats.org/officeDocument/2006/relationships/tags" Target="../tags/tag49.xml"/><Relationship Id="rId15" Type="http://schemas.openxmlformats.org/officeDocument/2006/relationships/image" Target="../media/image35.png"/><Relationship Id="rId23" Type="http://schemas.openxmlformats.org/officeDocument/2006/relationships/image" Target="../media/image31.png"/><Relationship Id="rId10" Type="http://schemas.openxmlformats.org/officeDocument/2006/relationships/tags" Target="../tags/tag54.xml"/><Relationship Id="rId19" Type="http://schemas.openxmlformats.org/officeDocument/2006/relationships/image" Target="../media/image32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1.png"/><Relationship Id="rId2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24.png"/><Relationship Id="rId3" Type="http://schemas.openxmlformats.org/officeDocument/2006/relationships/tags" Target="../tags/tag5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7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16.png"/><Relationship Id="rId33" Type="http://schemas.openxmlformats.org/officeDocument/2006/relationships/image" Target="../media/image46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image" Target="../media/image18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42.png"/><Relationship Id="rId32" Type="http://schemas.openxmlformats.org/officeDocument/2006/relationships/image" Target="../media/image45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41.png"/><Relationship Id="rId28" Type="http://schemas.openxmlformats.org/officeDocument/2006/relationships/image" Target="../media/image43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44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40.png"/><Relationship Id="rId27" Type="http://schemas.openxmlformats.org/officeDocument/2006/relationships/image" Target="../media/image23.png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image" Target="../media/image23.png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34" Type="http://schemas.openxmlformats.org/officeDocument/2006/relationships/image" Target="../media/image52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image" Target="../media/image24.png"/><Relationship Id="rId33" Type="http://schemas.openxmlformats.org/officeDocument/2006/relationships/image" Target="../media/image51.png"/><Relationship Id="rId38" Type="http://schemas.openxmlformats.org/officeDocument/2006/relationships/image" Target="../media/image47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image" Target="../media/image49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16.png"/><Relationship Id="rId32" Type="http://schemas.openxmlformats.org/officeDocument/2006/relationships/image" Target="../media/image45.png"/><Relationship Id="rId37" Type="http://schemas.openxmlformats.org/officeDocument/2006/relationships/image" Target="../media/image46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8.png"/><Relationship Id="rId36" Type="http://schemas.openxmlformats.org/officeDocument/2006/relationships/image" Target="../media/image54.pn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image" Target="../media/image50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image" Target="../media/image18.png"/><Relationship Id="rId30" Type="http://schemas.openxmlformats.org/officeDocument/2006/relationships/image" Target="../media/image1.png"/><Relationship Id="rId35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16.png"/><Relationship Id="rId3" Type="http://schemas.openxmlformats.org/officeDocument/2006/relationships/tags" Target="../tags/tag10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7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image" Target="../media/image56.png"/><Relationship Id="rId33" Type="http://schemas.openxmlformats.org/officeDocument/2006/relationships/image" Target="../media/image46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image" Target="../media/image18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1.png"/><Relationship Id="rId32" Type="http://schemas.openxmlformats.org/officeDocument/2006/relationships/image" Target="../media/image59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45.png"/><Relationship Id="rId28" Type="http://schemas.openxmlformats.org/officeDocument/2006/relationships/image" Target="../media/image23.pn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image" Target="../media/image58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55.png"/><Relationship Id="rId27" Type="http://schemas.openxmlformats.org/officeDocument/2006/relationships/image" Target="../media/image24.png"/><Relationship Id="rId30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1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62.png"/><Relationship Id="rId2" Type="http://schemas.openxmlformats.org/officeDocument/2006/relationships/tags" Target="../tags/tag120.xml"/><Relationship Id="rId16" Type="http://schemas.openxmlformats.org/officeDocument/2006/relationships/image" Target="../media/image65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61.png"/><Relationship Id="rId5" Type="http://schemas.openxmlformats.org/officeDocument/2006/relationships/tags" Target="../tags/tag123.xml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9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68.png"/><Relationship Id="rId5" Type="http://schemas.openxmlformats.org/officeDocument/2006/relationships/tags" Target="../tags/tag131.xml"/><Relationship Id="rId10" Type="http://schemas.openxmlformats.org/officeDocument/2006/relationships/image" Target="../media/image67.png"/><Relationship Id="rId4" Type="http://schemas.openxmlformats.org/officeDocument/2006/relationships/tags" Target="../tags/tag130.xml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49C-4791-49D1-8751-77FBF42E19CE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Problems involving horizontal asymptotes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2" y="4213243"/>
            <a:ext cx="7273748" cy="297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520781"/>
            <a:ext cx="7389804" cy="28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" y="64718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48056" y="2057400"/>
            <a:ext cx="7328808" cy="4572000"/>
            <a:chOff x="448056" y="2057400"/>
            <a:chExt cx="7328808" cy="4572000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 flipV="1">
              <a:off x="2743200" y="20574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>
              <a:off x="457200" y="52578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457200" y="61722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457200" y="43434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457200" y="34290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457200" y="2514600"/>
              <a:ext cx="7315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914400" y="20574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1828800" y="20574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3657600" y="20574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4572000" y="20574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5461348" y="20574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/>
            <p:nvPr/>
          </p:nvCxnSpPr>
          <p:spPr bwMode="auto">
            <a:xfrm flipV="1">
              <a:off x="6400800" y="20574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V="1">
              <a:off x="7315200" y="20574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10672" y="2743200"/>
              <a:ext cx="207528" cy="3594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5795" y="5302050"/>
              <a:ext cx="117734" cy="182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757" y="5302050"/>
              <a:ext cx="143635" cy="182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Picture 11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5631" y="5302050"/>
              <a:ext cx="143635" cy="196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2" name="Picture 11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0832" y="5041726"/>
              <a:ext cx="156979" cy="182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0096" y="5302050"/>
              <a:ext cx="339860" cy="196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4" name="Picture 11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696" y="5302050"/>
              <a:ext cx="339860" cy="196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5" name="Freeform 52"/>
            <p:cNvSpPr>
              <a:spLocks/>
            </p:cNvSpPr>
            <p:nvPr/>
          </p:nvSpPr>
          <p:spPr bwMode="auto">
            <a:xfrm>
              <a:off x="448056" y="2057400"/>
              <a:ext cx="3172968" cy="3163824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2" h="60707">
                  <a:moveTo>
                    <a:pt x="0" y="60707"/>
                  </a:moveTo>
                  <a:cubicBezTo>
                    <a:pt x="3526" y="59434"/>
                    <a:pt x="7004" y="59241"/>
                    <a:pt x="9189" y="55936"/>
                  </a:cubicBezTo>
                  <a:cubicBezTo>
                    <a:pt x="11374" y="52631"/>
                    <a:pt x="12327" y="50199"/>
                    <a:pt x="13109" y="40876"/>
                  </a:cubicBezTo>
                  <a:cubicBezTo>
                    <a:pt x="13891" y="31553"/>
                    <a:pt x="13762" y="13609"/>
                    <a:pt x="1388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2"/>
            <p:cNvSpPr>
              <a:spLocks/>
            </p:cNvSpPr>
            <p:nvPr/>
          </p:nvSpPr>
          <p:spPr bwMode="auto">
            <a:xfrm flipH="1" flipV="1">
              <a:off x="3696220" y="4103438"/>
              <a:ext cx="841248" cy="2522965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1174 w 4723"/>
                <a:gd name="connsiteY0" fmla="*/ 122993 h 122993"/>
                <a:gd name="connsiteX1" fmla="*/ 30 w 4723"/>
                <a:gd name="connsiteY1" fmla="*/ 55936 h 122993"/>
                <a:gd name="connsiteX2" fmla="*/ 3950 w 4723"/>
                <a:gd name="connsiteY2" fmla="*/ 40876 h 122993"/>
                <a:gd name="connsiteX3" fmla="*/ 4723 w 4723"/>
                <a:gd name="connsiteY3" fmla="*/ 0 h 122993"/>
                <a:gd name="connsiteX0" fmla="*/ 2598 w 10112"/>
                <a:gd name="connsiteY0" fmla="*/ 10000 h 10000"/>
                <a:gd name="connsiteX1" fmla="*/ 176 w 10112"/>
                <a:gd name="connsiteY1" fmla="*/ 4548 h 10000"/>
                <a:gd name="connsiteX2" fmla="*/ 8475 w 10112"/>
                <a:gd name="connsiteY2" fmla="*/ 3323 h 10000"/>
                <a:gd name="connsiteX3" fmla="*/ 10112 w 10112"/>
                <a:gd name="connsiteY3" fmla="*/ 0 h 10000"/>
                <a:gd name="connsiteX0" fmla="*/ 0 w 16125"/>
                <a:gd name="connsiteY0" fmla="*/ 9945 h 9945"/>
                <a:gd name="connsiteX1" fmla="*/ 6189 w 16125"/>
                <a:gd name="connsiteY1" fmla="*/ 4548 h 9945"/>
                <a:gd name="connsiteX2" fmla="*/ 14488 w 16125"/>
                <a:gd name="connsiteY2" fmla="*/ 3323 h 9945"/>
                <a:gd name="connsiteX3" fmla="*/ 16125 w 16125"/>
                <a:gd name="connsiteY3" fmla="*/ 0 h 9945"/>
                <a:gd name="connsiteX0" fmla="*/ 0 w 10000"/>
                <a:gd name="connsiteY0" fmla="*/ 10000 h 10000"/>
                <a:gd name="connsiteX1" fmla="*/ 8985 w 10000"/>
                <a:gd name="connsiteY1" fmla="*/ 3341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5088 w 10000"/>
                <a:gd name="connsiteY1" fmla="*/ 554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5088 w 10000"/>
                <a:gd name="connsiteY1" fmla="*/ 5543 h 10000"/>
                <a:gd name="connsiteX2" fmla="*/ 10000 w 10000"/>
                <a:gd name="connsiteY2" fmla="*/ 0 h 10000"/>
                <a:gd name="connsiteX0" fmla="*/ 0 w 10033"/>
                <a:gd name="connsiteY0" fmla="*/ 10000 h 10000"/>
                <a:gd name="connsiteX1" fmla="*/ 5088 w 10033"/>
                <a:gd name="connsiteY1" fmla="*/ 5543 h 10000"/>
                <a:gd name="connsiteX2" fmla="*/ 10000 w 10033"/>
                <a:gd name="connsiteY2" fmla="*/ 0 h 10000"/>
                <a:gd name="connsiteX0" fmla="*/ 0 w 10033"/>
                <a:gd name="connsiteY0" fmla="*/ 10000 h 10000"/>
                <a:gd name="connsiteX1" fmla="*/ 5088 w 10033"/>
                <a:gd name="connsiteY1" fmla="*/ 5543 h 10000"/>
                <a:gd name="connsiteX2" fmla="*/ 10000 w 10033"/>
                <a:gd name="connsiteY2" fmla="*/ 0 h 10000"/>
                <a:gd name="connsiteX0" fmla="*/ 0 w 10000"/>
                <a:gd name="connsiteY0" fmla="*/ 10000 h 10000"/>
                <a:gd name="connsiteX1" fmla="*/ 5088 w 10000"/>
                <a:gd name="connsiteY1" fmla="*/ 5543 h 10000"/>
                <a:gd name="connsiteX2" fmla="*/ 10000 w 10000"/>
                <a:gd name="connsiteY2" fmla="*/ 0 h 10000"/>
                <a:gd name="connsiteX0" fmla="*/ 0 w 9215"/>
                <a:gd name="connsiteY0" fmla="*/ 2018 h 5543"/>
                <a:gd name="connsiteX1" fmla="*/ 4303 w 9215"/>
                <a:gd name="connsiteY1" fmla="*/ 5543 h 5543"/>
                <a:gd name="connsiteX2" fmla="*/ 9215 w 9215"/>
                <a:gd name="connsiteY2" fmla="*/ 0 h 5543"/>
                <a:gd name="connsiteX0" fmla="*/ 0 w 10077"/>
                <a:gd name="connsiteY0" fmla="*/ 8706 h 10002"/>
                <a:gd name="connsiteX1" fmla="*/ 4747 w 10077"/>
                <a:gd name="connsiteY1" fmla="*/ 10000 h 10002"/>
                <a:gd name="connsiteX2" fmla="*/ 10077 w 10077"/>
                <a:gd name="connsiteY2" fmla="*/ 0 h 10002"/>
                <a:gd name="connsiteX0" fmla="*/ 0 w 10077"/>
                <a:gd name="connsiteY0" fmla="*/ 8706 h 11000"/>
                <a:gd name="connsiteX1" fmla="*/ 4747 w 10077"/>
                <a:gd name="connsiteY1" fmla="*/ 10000 h 11000"/>
                <a:gd name="connsiteX2" fmla="*/ 10077 w 10077"/>
                <a:gd name="connsiteY2" fmla="*/ 0 h 11000"/>
                <a:gd name="connsiteX0" fmla="*/ 0 w 10619"/>
                <a:gd name="connsiteY0" fmla="*/ 165 h 10002"/>
                <a:gd name="connsiteX1" fmla="*/ 5289 w 10619"/>
                <a:gd name="connsiteY1" fmla="*/ 10000 h 10002"/>
                <a:gd name="connsiteX2" fmla="*/ 10619 w 10619"/>
                <a:gd name="connsiteY2" fmla="*/ 0 h 10002"/>
                <a:gd name="connsiteX0" fmla="*/ 0 w 10619"/>
                <a:gd name="connsiteY0" fmla="*/ 165 h 10002"/>
                <a:gd name="connsiteX1" fmla="*/ 5289 w 10619"/>
                <a:gd name="connsiteY1" fmla="*/ 10000 h 10002"/>
                <a:gd name="connsiteX2" fmla="*/ 10619 w 10619"/>
                <a:gd name="connsiteY2" fmla="*/ 0 h 10002"/>
                <a:gd name="connsiteX0" fmla="*/ 0 w 10851"/>
                <a:gd name="connsiteY0" fmla="*/ 16 h 10002"/>
                <a:gd name="connsiteX1" fmla="*/ 5521 w 10851"/>
                <a:gd name="connsiteY1" fmla="*/ 10000 h 10002"/>
                <a:gd name="connsiteX2" fmla="*/ 10851 w 10851"/>
                <a:gd name="connsiteY2" fmla="*/ 0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51" h="10002">
                  <a:moveTo>
                    <a:pt x="0" y="16"/>
                  </a:moveTo>
                  <a:cubicBezTo>
                    <a:pt x="307" y="4267"/>
                    <a:pt x="99" y="10134"/>
                    <a:pt x="5521" y="10000"/>
                  </a:cubicBezTo>
                  <a:cubicBezTo>
                    <a:pt x="10942" y="9866"/>
                    <a:pt x="10680" y="2006"/>
                    <a:pt x="1085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auto">
            <a:xfrm flipH="1">
              <a:off x="4613040" y="2398108"/>
              <a:ext cx="3163824" cy="4224528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7378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7378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7378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7378 h 60707"/>
                <a:gd name="connsiteX2" fmla="*/ 13109 w 13882"/>
                <a:gd name="connsiteY2" fmla="*/ 40876 h 60707"/>
                <a:gd name="connsiteX3" fmla="*/ 13749 w 13882"/>
                <a:gd name="connsiteY3" fmla="*/ 21634 h 60707"/>
                <a:gd name="connsiteX4" fmla="*/ 13882 w 13882"/>
                <a:gd name="connsiteY4" fmla="*/ 0 h 60707"/>
                <a:gd name="connsiteX0" fmla="*/ 0 w 13895"/>
                <a:gd name="connsiteY0" fmla="*/ 60707 h 60707"/>
                <a:gd name="connsiteX1" fmla="*/ 9189 w 13895"/>
                <a:gd name="connsiteY1" fmla="*/ 57378 h 60707"/>
                <a:gd name="connsiteX2" fmla="*/ 13109 w 13895"/>
                <a:gd name="connsiteY2" fmla="*/ 40876 h 60707"/>
                <a:gd name="connsiteX3" fmla="*/ 13826 w 13895"/>
                <a:gd name="connsiteY3" fmla="*/ 18269 h 60707"/>
                <a:gd name="connsiteX4" fmla="*/ 13882 w 13895"/>
                <a:gd name="connsiteY4" fmla="*/ 0 h 60707"/>
                <a:gd name="connsiteX0" fmla="*/ 0 w 13895"/>
                <a:gd name="connsiteY0" fmla="*/ 60707 h 60707"/>
                <a:gd name="connsiteX1" fmla="*/ 9189 w 13895"/>
                <a:gd name="connsiteY1" fmla="*/ 57378 h 60707"/>
                <a:gd name="connsiteX2" fmla="*/ 10491 w 13895"/>
                <a:gd name="connsiteY2" fmla="*/ 36069 h 60707"/>
                <a:gd name="connsiteX3" fmla="*/ 13826 w 13895"/>
                <a:gd name="connsiteY3" fmla="*/ 18269 h 60707"/>
                <a:gd name="connsiteX4" fmla="*/ 13882 w 13895"/>
                <a:gd name="connsiteY4" fmla="*/ 0 h 60707"/>
                <a:gd name="connsiteX0" fmla="*/ 0 w 13895"/>
                <a:gd name="connsiteY0" fmla="*/ 60707 h 60752"/>
                <a:gd name="connsiteX1" fmla="*/ 8111 w 13895"/>
                <a:gd name="connsiteY1" fmla="*/ 57859 h 60752"/>
                <a:gd name="connsiteX2" fmla="*/ 10491 w 13895"/>
                <a:gd name="connsiteY2" fmla="*/ 36069 h 60752"/>
                <a:gd name="connsiteX3" fmla="*/ 13826 w 13895"/>
                <a:gd name="connsiteY3" fmla="*/ 18269 h 60752"/>
                <a:gd name="connsiteX4" fmla="*/ 13882 w 13895"/>
                <a:gd name="connsiteY4" fmla="*/ 0 h 60752"/>
                <a:gd name="connsiteX0" fmla="*/ 0 w 13895"/>
                <a:gd name="connsiteY0" fmla="*/ 60707 h 60707"/>
                <a:gd name="connsiteX1" fmla="*/ 8111 w 13895"/>
                <a:gd name="connsiteY1" fmla="*/ 56417 h 60707"/>
                <a:gd name="connsiteX2" fmla="*/ 10491 w 13895"/>
                <a:gd name="connsiteY2" fmla="*/ 36069 h 60707"/>
                <a:gd name="connsiteX3" fmla="*/ 13826 w 13895"/>
                <a:gd name="connsiteY3" fmla="*/ 18269 h 60707"/>
                <a:gd name="connsiteX4" fmla="*/ 13882 w 13895"/>
                <a:gd name="connsiteY4" fmla="*/ 0 h 60707"/>
                <a:gd name="connsiteX0" fmla="*/ 0 w 13895"/>
                <a:gd name="connsiteY0" fmla="*/ 60707 h 60707"/>
                <a:gd name="connsiteX1" fmla="*/ 8111 w 13895"/>
                <a:gd name="connsiteY1" fmla="*/ 56417 h 60707"/>
                <a:gd name="connsiteX2" fmla="*/ 10491 w 13895"/>
                <a:gd name="connsiteY2" fmla="*/ 36069 h 60707"/>
                <a:gd name="connsiteX3" fmla="*/ 13826 w 13895"/>
                <a:gd name="connsiteY3" fmla="*/ 14183 h 60707"/>
                <a:gd name="connsiteX4" fmla="*/ 13882 w 13895"/>
                <a:gd name="connsiteY4" fmla="*/ 0 h 60707"/>
                <a:gd name="connsiteX0" fmla="*/ 0 w 13882"/>
                <a:gd name="connsiteY0" fmla="*/ 60707 h 60707"/>
                <a:gd name="connsiteX1" fmla="*/ 8111 w 13882"/>
                <a:gd name="connsiteY1" fmla="*/ 56417 h 60707"/>
                <a:gd name="connsiteX2" fmla="*/ 10491 w 13882"/>
                <a:gd name="connsiteY2" fmla="*/ 36069 h 60707"/>
                <a:gd name="connsiteX3" fmla="*/ 13882 w 13882"/>
                <a:gd name="connsiteY3" fmla="*/ 0 h 60707"/>
                <a:gd name="connsiteX0" fmla="*/ 0 w 19348"/>
                <a:gd name="connsiteY0" fmla="*/ 32386 h 174726"/>
                <a:gd name="connsiteX1" fmla="*/ 8111 w 19348"/>
                <a:gd name="connsiteY1" fmla="*/ 28096 h 174726"/>
                <a:gd name="connsiteX2" fmla="*/ 10491 w 19348"/>
                <a:gd name="connsiteY2" fmla="*/ 7748 h 174726"/>
                <a:gd name="connsiteX3" fmla="*/ 19348 w 19348"/>
                <a:gd name="connsiteY3" fmla="*/ 174453 h 174726"/>
                <a:gd name="connsiteX0" fmla="*/ 0 w 19348"/>
                <a:gd name="connsiteY0" fmla="*/ 32386 h 174453"/>
                <a:gd name="connsiteX1" fmla="*/ 8111 w 19348"/>
                <a:gd name="connsiteY1" fmla="*/ 28096 h 174453"/>
                <a:gd name="connsiteX2" fmla="*/ 10491 w 19348"/>
                <a:gd name="connsiteY2" fmla="*/ 7748 h 174453"/>
                <a:gd name="connsiteX3" fmla="*/ 19348 w 19348"/>
                <a:gd name="connsiteY3" fmla="*/ 174453 h 174453"/>
                <a:gd name="connsiteX0" fmla="*/ 0 w 19733"/>
                <a:gd name="connsiteY0" fmla="*/ 32773 h 180536"/>
                <a:gd name="connsiteX1" fmla="*/ 8111 w 19733"/>
                <a:gd name="connsiteY1" fmla="*/ 28483 h 180536"/>
                <a:gd name="connsiteX2" fmla="*/ 10491 w 19733"/>
                <a:gd name="connsiteY2" fmla="*/ 8135 h 180536"/>
                <a:gd name="connsiteX3" fmla="*/ 19733 w 19733"/>
                <a:gd name="connsiteY3" fmla="*/ 180536 h 180536"/>
                <a:gd name="connsiteX0" fmla="*/ 0 w 19733"/>
                <a:gd name="connsiteY0" fmla="*/ 14283 h 162046"/>
                <a:gd name="connsiteX1" fmla="*/ 8111 w 19733"/>
                <a:gd name="connsiteY1" fmla="*/ 9993 h 162046"/>
                <a:gd name="connsiteX2" fmla="*/ 19733 w 19733"/>
                <a:gd name="connsiteY2" fmla="*/ 162046 h 162046"/>
                <a:gd name="connsiteX0" fmla="*/ 0 w 19733"/>
                <a:gd name="connsiteY0" fmla="*/ 50038 h 197801"/>
                <a:gd name="connsiteX1" fmla="*/ 9189 w 19733"/>
                <a:gd name="connsiteY1" fmla="*/ 5307 h 197801"/>
                <a:gd name="connsiteX2" fmla="*/ 19733 w 19733"/>
                <a:gd name="connsiteY2" fmla="*/ 197801 h 197801"/>
                <a:gd name="connsiteX0" fmla="*/ 0 w 19733"/>
                <a:gd name="connsiteY0" fmla="*/ 50038 h 197801"/>
                <a:gd name="connsiteX1" fmla="*/ 9189 w 19733"/>
                <a:gd name="connsiteY1" fmla="*/ 5307 h 197801"/>
                <a:gd name="connsiteX2" fmla="*/ 19733 w 19733"/>
                <a:gd name="connsiteY2" fmla="*/ 197801 h 197801"/>
                <a:gd name="connsiteX0" fmla="*/ 0 w 19656"/>
                <a:gd name="connsiteY0" fmla="*/ 49977 h 196601"/>
                <a:gd name="connsiteX1" fmla="*/ 9189 w 19656"/>
                <a:gd name="connsiteY1" fmla="*/ 5246 h 196601"/>
                <a:gd name="connsiteX2" fmla="*/ 19656 w 19656"/>
                <a:gd name="connsiteY2" fmla="*/ 196601 h 196601"/>
                <a:gd name="connsiteX0" fmla="*/ 0 w 19425"/>
                <a:gd name="connsiteY0" fmla="*/ 49946 h 196000"/>
                <a:gd name="connsiteX1" fmla="*/ 9189 w 19425"/>
                <a:gd name="connsiteY1" fmla="*/ 5215 h 196000"/>
                <a:gd name="connsiteX2" fmla="*/ 19425 w 19425"/>
                <a:gd name="connsiteY2" fmla="*/ 196000 h 196000"/>
                <a:gd name="connsiteX0" fmla="*/ 0 w 19271"/>
                <a:gd name="connsiteY0" fmla="*/ 86221 h 192873"/>
                <a:gd name="connsiteX1" fmla="*/ 9035 w 19271"/>
                <a:gd name="connsiteY1" fmla="*/ 2088 h 192873"/>
                <a:gd name="connsiteX2" fmla="*/ 19271 w 19271"/>
                <a:gd name="connsiteY2" fmla="*/ 192873 h 192873"/>
                <a:gd name="connsiteX0" fmla="*/ 0 w 19117"/>
                <a:gd name="connsiteY0" fmla="*/ 87288 h 192814"/>
                <a:gd name="connsiteX1" fmla="*/ 8881 w 19117"/>
                <a:gd name="connsiteY1" fmla="*/ 2029 h 192814"/>
                <a:gd name="connsiteX2" fmla="*/ 19117 w 19117"/>
                <a:gd name="connsiteY2" fmla="*/ 192814 h 192814"/>
                <a:gd name="connsiteX0" fmla="*/ 0 w 19117"/>
                <a:gd name="connsiteY0" fmla="*/ 88357 h 192757"/>
                <a:gd name="connsiteX1" fmla="*/ 8881 w 19117"/>
                <a:gd name="connsiteY1" fmla="*/ 1972 h 192757"/>
                <a:gd name="connsiteX2" fmla="*/ 19117 w 19117"/>
                <a:gd name="connsiteY2" fmla="*/ 192757 h 192757"/>
                <a:gd name="connsiteX0" fmla="*/ 0 w 19117"/>
                <a:gd name="connsiteY0" fmla="*/ 88404 h 192804"/>
                <a:gd name="connsiteX1" fmla="*/ 8881 w 19117"/>
                <a:gd name="connsiteY1" fmla="*/ 2019 h 192804"/>
                <a:gd name="connsiteX2" fmla="*/ 19117 w 19117"/>
                <a:gd name="connsiteY2" fmla="*/ 192804 h 192804"/>
                <a:gd name="connsiteX0" fmla="*/ 0 w 19117"/>
                <a:gd name="connsiteY0" fmla="*/ 88395 h 192795"/>
                <a:gd name="connsiteX1" fmla="*/ 8881 w 19117"/>
                <a:gd name="connsiteY1" fmla="*/ 2010 h 192795"/>
                <a:gd name="connsiteX2" fmla="*/ 19117 w 19117"/>
                <a:gd name="connsiteY2" fmla="*/ 192795 h 192795"/>
                <a:gd name="connsiteX0" fmla="*/ 0 w 19117"/>
                <a:gd name="connsiteY0" fmla="*/ 86415 h 190815"/>
                <a:gd name="connsiteX1" fmla="*/ 8881 w 19117"/>
                <a:gd name="connsiteY1" fmla="*/ 30 h 190815"/>
                <a:gd name="connsiteX2" fmla="*/ 19117 w 19117"/>
                <a:gd name="connsiteY2" fmla="*/ 190815 h 190815"/>
                <a:gd name="connsiteX0" fmla="*/ 0 w 19117"/>
                <a:gd name="connsiteY0" fmla="*/ 86428 h 190828"/>
                <a:gd name="connsiteX1" fmla="*/ 8881 w 19117"/>
                <a:gd name="connsiteY1" fmla="*/ 43 h 190828"/>
                <a:gd name="connsiteX2" fmla="*/ 19117 w 19117"/>
                <a:gd name="connsiteY2" fmla="*/ 190828 h 190828"/>
                <a:gd name="connsiteX0" fmla="*/ 0 w 19117"/>
                <a:gd name="connsiteY0" fmla="*/ 86429 h 190829"/>
                <a:gd name="connsiteX1" fmla="*/ 8881 w 19117"/>
                <a:gd name="connsiteY1" fmla="*/ 44 h 190829"/>
                <a:gd name="connsiteX2" fmla="*/ 19117 w 19117"/>
                <a:gd name="connsiteY2" fmla="*/ 190829 h 1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17" h="190829">
                  <a:moveTo>
                    <a:pt x="0" y="86429"/>
                  </a:moveTo>
                  <a:cubicBezTo>
                    <a:pt x="9771" y="83866"/>
                    <a:pt x="5770" y="2345"/>
                    <a:pt x="8881" y="44"/>
                  </a:cubicBezTo>
                  <a:cubicBezTo>
                    <a:pt x="11992" y="-2257"/>
                    <a:pt x="18773" y="85064"/>
                    <a:pt x="19117" y="1908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8" name="Picture 11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41093" y="5041726"/>
              <a:ext cx="143636" cy="196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" name="Picture 11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1186" y="4242148"/>
              <a:ext cx="117734" cy="182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5285" y="3340274"/>
              <a:ext cx="143635" cy="182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1" name="Picture 12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5285" y="2419629"/>
              <a:ext cx="143635" cy="196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2" name="Picture 12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9060" y="6052177"/>
              <a:ext cx="339860" cy="196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3" name="Picture 1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51516"/>
            <a:ext cx="5291682" cy="359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4" name="Picture 1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528890"/>
            <a:ext cx="3137365" cy="283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041" y="519109"/>
            <a:ext cx="1967332" cy="548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6" name="Picture 1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0" y="6024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" name="Picture 1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968" y="1343079"/>
            <a:ext cx="1569663" cy="56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841" y="1340125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9" name="Picture 1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8154" y="1332978"/>
            <a:ext cx="1702095" cy="510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637" y="1406592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" name="Picture 1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" name="Picture 1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983" y="532356"/>
            <a:ext cx="1795902" cy="604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Picture 1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07" y="1325802"/>
            <a:ext cx="1834914" cy="62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" name="Picture 1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234" y="1416279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Picture 1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670" y="539150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423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67" y="631153"/>
            <a:ext cx="8144833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60" y="2095368"/>
            <a:ext cx="2911622" cy="547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132" y="2056739"/>
            <a:ext cx="2948984" cy="586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60" y="4157353"/>
            <a:ext cx="2418711" cy="566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745" y="4165948"/>
            <a:ext cx="1738371" cy="3776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887" y="4191000"/>
            <a:ext cx="642949" cy="283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60" y="3027782"/>
            <a:ext cx="3477317" cy="604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775" y="3014353"/>
            <a:ext cx="4743341" cy="64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034" y="1265181"/>
            <a:ext cx="6386082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29" y="631169"/>
            <a:ext cx="8144111" cy="35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95368"/>
            <a:ext cx="2911622" cy="547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506" y="2056739"/>
            <a:ext cx="2948984" cy="586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027782"/>
            <a:ext cx="3477317" cy="604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061" y="3014353"/>
            <a:ext cx="4743429" cy="64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157353"/>
            <a:ext cx="3137633" cy="586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670" y="4165948"/>
            <a:ext cx="2039820" cy="377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887" y="4191000"/>
            <a:ext cx="642949" cy="283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269" y="1265181"/>
            <a:ext cx="6916221" cy="377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5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505" y="587699"/>
            <a:ext cx="3098396" cy="926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596" y="2182660"/>
            <a:ext cx="3553199" cy="96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596" y="3959268"/>
            <a:ext cx="3592123" cy="831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942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524734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4272356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882" y="5485657"/>
            <a:ext cx="3800858" cy="964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5836323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881232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077174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520837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716779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191000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386942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5808195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6004137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5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942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27356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3613696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4998866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328" y="6065177"/>
            <a:ext cx="6124894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6486906"/>
            <a:ext cx="6918875" cy="320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699" y="587699"/>
            <a:ext cx="3344008" cy="926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104" y="1929008"/>
            <a:ext cx="3818184" cy="963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893" y="3289126"/>
            <a:ext cx="3837529" cy="831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775" y="4660726"/>
            <a:ext cx="4047072" cy="964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881232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077174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253726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449668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3555363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3751305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960131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5156073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4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39666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39666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08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630" y="789890"/>
            <a:ext cx="4331083" cy="1191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34156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811" y="276852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60" y="4309072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650" y="5596473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85" y="2274224"/>
            <a:ext cx="4500020" cy="1191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043" y="3801221"/>
            <a:ext cx="4347368" cy="10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043" y="5359052"/>
            <a:ext cx="7092845" cy="813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263126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459068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738679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934621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317363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513305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330837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526779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1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301" y="1183620"/>
            <a:ext cx="4557699" cy="340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45" y="1984451"/>
            <a:ext cx="7544461" cy="643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20" y="3090604"/>
            <a:ext cx="7279777" cy="586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7348"/>
            <a:ext cx="5445019" cy="37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679" y="593644"/>
            <a:ext cx="4727117" cy="434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7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29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1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54" y="664782"/>
            <a:ext cx="8471130" cy="1077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300" y="2613590"/>
            <a:ext cx="3952526" cy="548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898" y="139874"/>
            <a:ext cx="4632918" cy="340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6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7308&quot;&gt;&lt;property id=&quot;20148&quot; value=&quot;5&quot;/&gt;&lt;property id=&quot;20300&quot; value=&quot;Slide 2&quot;/&gt;&lt;property id=&quot;20307&quot; value=&quot;318&quot;/&gt;&lt;/object&gt;&lt;object type=&quot;3&quot; unique_id=&quot;37309&quot;&gt;&lt;property id=&quot;20148&quot; value=&quot;5&quot;/&gt;&lt;property id=&quot;20300&quot; value=&quot;Slide 3&quot;/&gt;&lt;property id=&quot;20307&quot; value=&quot;319&quot;/&gt;&lt;/object&gt;&lt;object type=&quot;3&quot; unique_id=&quot;37489&quot;&gt;&lt;property id=&quot;20148&quot; value=&quot;5&quot;/&gt;&lt;property id=&quot;20300&quot; value=&quot;Slide 4&quot;/&gt;&lt;property id=&quot;20307&quot; value=&quot;320&quot;/&gt;&lt;/object&gt;&lt;object type=&quot;3&quot; unique_id=&quot;37490&quot;&gt;&lt;property id=&quot;20148&quot; value=&quot;5&quot;/&gt;&lt;property id=&quot;20300&quot; value=&quot;Slide 7&quot;/&gt;&lt;property id=&quot;20307&quot; value=&quot;321&quot;/&gt;&lt;/object&gt;&lt;object type=&quot;3&quot; unique_id=&quot;37491&quot;&gt;&lt;property id=&quot;20148&quot; value=&quot;5&quot;/&gt;&lt;property id=&quot;20300&quot; value=&quot;Slide 26&quot;/&gt;&lt;property id=&quot;20307&quot; value=&quot;322&quot;/&gt;&lt;/object&gt;&lt;object type=&quot;3&quot; unique_id=&quot;37492&quot;&gt;&lt;property id=&quot;20148&quot; value=&quot;5&quot;/&gt;&lt;property id=&quot;20300&quot; value=&quot;Slide 27&quot;/&gt;&lt;property id=&quot;20307&quot; value=&quot;323&quot;/&gt;&lt;/object&gt;&lt;object type=&quot;3&quot; unique_id=&quot;37493&quot;&gt;&lt;property id=&quot;20148&quot; value=&quot;5&quot;/&gt;&lt;property id=&quot;20300&quot; value=&quot;Slide 29&quot;/&gt;&lt;property id=&quot;20307&quot; value=&quot;324&quot;/&gt;&lt;/object&gt;&lt;object type=&quot;3&quot; unique_id=&quot;37569&quot;&gt;&lt;property id=&quot;20148&quot; value=&quot;5&quot;/&gt;&lt;property id=&quot;20300&quot; value=&quot;Slide 31&quot;/&gt;&lt;property id=&quot;20307&quot; value=&quot;328&quot;/&gt;&lt;/object&gt;&lt;object type=&quot;3&quot; unique_id=&quot;41908&quot;&gt;&lt;property id=&quot;20148&quot; value=&quot;5&quot;/&gt;&lt;property id=&quot;20300&quot; value=&quot;Slide 28&quot;/&gt;&lt;property id=&quot;20307&quot; value=&quot;373&quot;/&gt;&lt;/object&gt;&lt;object type=&quot;3&quot; unique_id=&quot;41909&quot;&gt;&lt;property id=&quot;20148&quot; value=&quot;5&quot;/&gt;&lt;property id=&quot;20300&quot; value=&quot;Slide 30&quot;/&gt;&lt;property id=&quot;20307&quot; value=&quot;374&quot;/&gt;&lt;/object&gt;&lt;object type=&quot;3&quot; unique_id=&quot;42619&quot;&gt;&lt;property id=&quot;20148&quot; value=&quot;5&quot;/&gt;&lt;property id=&quot;20300&quot; value=&quot;Slide 5&quot;/&gt;&lt;property id=&quot;20307&quot; value=&quot;382&quot;/&gt;&lt;/object&gt;&lt;object type=&quot;3&quot; unique_id=&quot;43081&quot;&gt;&lt;property id=&quot;20148&quot; value=&quot;5&quot;/&gt;&lt;property id=&quot;20300&quot; value=&quot;Slide 16&quot;/&gt;&lt;property id=&quot;20307&quot; value=&quot;384&quot;/&gt;&lt;/object&gt;&lt;object type=&quot;3&quot; unique_id=&quot;43082&quot;&gt;&lt;property id=&quot;20148&quot; value=&quot;5&quot;/&gt;&lt;property id=&quot;20300&quot; value=&quot;Slide 17&quot;/&gt;&lt;property id=&quot;20307&quot; value=&quot;388&quot;/&gt;&lt;/object&gt;&lt;object type=&quot;3&quot; unique_id=&quot;43086&quot;&gt;&lt;property id=&quot;20148&quot; value=&quot;5&quot;/&gt;&lt;property id=&quot;20300&quot; value=&quot;Slide 24&quot;/&gt;&lt;property id=&quot;20307&quot; value=&quot;390&quot;/&gt;&lt;/object&gt;&lt;object type=&quot;3&quot; unique_id=&quot;43087&quot;&gt;&lt;property id=&quot;20148&quot; value=&quot;5&quot;/&gt;&lt;property id=&quot;20300&quot; value=&quot;Slide 25&quot;/&gt;&lt;property id=&quot;20307&quot; value=&quot;387&quot;/&gt;&lt;/object&gt;&lt;object type=&quot;3&quot; unique_id=&quot;44614&quot;&gt;&lt;property id=&quot;20148&quot; value=&quot;5&quot;/&gt;&lt;property id=&quot;20300&quot; value=&quot;Slide 8&quot;/&gt;&lt;property id=&quot;20307&quot; value=&quot;394&quot;/&gt;&lt;/object&gt;&lt;object type=&quot;3&quot; unique_id=&quot;44967&quot;&gt;&lt;property id=&quot;20148&quot; value=&quot;5&quot;/&gt;&lt;property id=&quot;20300&quot; value=&quot;Slide 6&quot;/&gt;&lt;property id=&quot;20307&quot; value=&quot;396&quot;/&gt;&lt;/object&gt;&lt;object type=&quot;3&quot; unique_id=&quot;45018&quot;&gt;&lt;property id=&quot;20148&quot; value=&quot;5&quot;/&gt;&lt;property id=&quot;20300&quot; value=&quot;Slide 9&quot;/&gt;&lt;property id=&quot;20307&quot; value=&quot;397&quot;/&gt;&lt;/object&gt;&lt;object type=&quot;3&quot; unique_id=&quot;45416&quot;&gt;&lt;property id=&quot;20148&quot; value=&quot;5&quot;/&gt;&lt;property id=&quot;20300&quot; value=&quot;Slide 10&quot;/&gt;&lt;property id=&quot;20307&quot; value=&quot;399&quot;/&gt;&lt;/object&gt;&lt;object type=&quot;3&quot; unique_id=&quot;45417&quot;&gt;&lt;property id=&quot;20148&quot; value=&quot;5&quot;/&gt;&lt;property id=&quot;20300&quot; value=&quot;Slide 11&quot;/&gt;&lt;property id=&quot;20307&quot; value=&quot;400&quot;/&gt;&lt;/object&gt;&lt;object type=&quot;3&quot; unique_id=&quot;45418&quot;&gt;&lt;property id=&quot;20148&quot; value=&quot;5&quot;/&gt;&lt;property id=&quot;20300&quot; value=&quot;Slide 13&quot;/&gt;&lt;property id=&quot;20307&quot; value=&quot;401&quot;/&gt;&lt;/object&gt;&lt;object type=&quot;3&quot; unique_id=&quot;45419&quot;&gt;&lt;property id=&quot;20148&quot; value=&quot;5&quot;/&gt;&lt;property id=&quot;20300&quot; value=&quot;Slide 14&quot;/&gt;&lt;property id=&quot;20307&quot; value=&quot;402&quot;/&gt;&lt;/object&gt;&lt;object type=&quot;3&quot; unique_id=&quot;45792&quot;&gt;&lt;property id=&quot;20148&quot; value=&quot;5&quot;/&gt;&lt;property id=&quot;20300&quot; value=&quot;Slide 12&quot;/&gt;&lt;property id=&quot;20307&quot; value=&quot;405&quot;/&gt;&lt;/object&gt;&lt;object type=&quot;3&quot; unique_id=&quot;45793&quot;&gt;&lt;property id=&quot;20148&quot; value=&quot;5&quot;/&gt;&lt;property id=&quot;20300&quot; value=&quot;Slide 15&quot;/&gt;&lt;property id=&quot;20307&quot; value=&quot;404&quot;/&gt;&lt;/object&gt;&lt;object type=&quot;3&quot; unique_id=&quot;46344&quot;&gt;&lt;property id=&quot;20148&quot; value=&quot;5&quot;/&gt;&lt;property id=&quot;20300&quot; value=&quot;Slide 18&quot;/&gt;&lt;property id=&quot;20307&quot; value=&quot;406&quot;/&gt;&lt;/object&gt;&lt;object type=&quot;3&quot; unique_id=&quot;46345&quot;&gt;&lt;property id=&quot;20148&quot; value=&quot;5&quot;/&gt;&lt;property id=&quot;20300&quot; value=&quot;Slide 21&quot;/&gt;&lt;property id=&quot;20307&quot; value=&quot;407&quot;/&gt;&lt;/object&gt;&lt;object type=&quot;3&quot; unique_id=&quot;46346&quot;&gt;&lt;property id=&quot;20148&quot; value=&quot;5&quot;/&gt;&lt;property id=&quot;20300&quot; value=&quot;Slide 22&quot;/&gt;&lt;property id=&quot;20307&quot; value=&quot;408&quot;/&gt;&lt;/object&gt;&lt;object type=&quot;3&quot; unique_id=&quot;46347&quot;&gt;&lt;property id=&quot;20148&quot; value=&quot;5&quot;/&gt;&lt;property id=&quot;20300&quot; value=&quot;Slide 23&quot;/&gt;&lt;property id=&quot;20307&quot; value=&quot;409&quot;/&gt;&lt;/object&gt;&lt;object type=&quot;3&quot; unique_id=&quot;46460&quot;&gt;&lt;property id=&quot;20148&quot; value=&quot;5&quot;/&gt;&lt;property id=&quot;20300&quot; value=&quot;Slide 19&quot;/&gt;&lt;property id=&quot;20307&quot; value=&quot;411&quot;/&gt;&lt;/object&gt;&lt;object type=&quot;3&quot; unique_id=&quot;46461&quot;&gt;&lt;property id=&quot;20148&quot; value=&quot;5&quot;/&gt;&lt;property id=&quot;20300&quot; value=&quot;Slide 20&quot;/&gt;&lt;property id=&quot;20307&quot; value=&quot;41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49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sqrt[3]{\frac{54x^3+2}{-2x^3+3x-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307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sqrt[5]{\frac{-96x^4-2x^3+1}{2+5x-3x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328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\sqrt{36x^6+8x^2-x}}{x^3-4x^2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95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left(\sqrt{x^4+8x+4}-\sqrt{x^4+6x-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386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2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90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13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compute}&#10;$\displaystyle{\lim_{x\to-\infty}x^2(x-1)^3(x-2)^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206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compute}&#10;$\displaystyle{\lim_{x\to\infty}x^2(x-1)^3(x-2)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129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(maximal)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0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x^2(x-1)^3(x-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0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frac{\sqrt{3x^3-2x^2-8}}{-2x^3+5x+7}&lt;f(x)&lt;&#10;\frac{\sqrt{3x^4-16x^3-48x}}{-2x^4+10x+30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5452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-\infty}f(x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987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,&#10;${\color[rgb]{0,.8,0}\forall}x&lt;100$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5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8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1^-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9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1^+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15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a function&#10;$h:{\mathbb R}\to{\mathbb R}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h(x)=0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1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3}h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}h(x)=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4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6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0)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5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-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79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h(-2)=\lim_{x\to-2^+}h(x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 is even, {\it i.e.}, \qquad $h(-x)=h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04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a function&#10;$h:{\mathbb R}\to{\mathbb R}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h(x)=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0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 It has not been covered y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3}h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-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7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h(-2)=\lim_{x\to-2^+}h(x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1}h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09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1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0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 is odd, {\it i.e.}, \qquad $h(-x)=-(h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20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3+2x-1}{5x^3-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90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4+1000000}{-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7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2x+1000000}{x^3-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32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8x^4+1}{4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36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graph below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28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ese are limits at ${\color{red}-\infty}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3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last problem, they were at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0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3+2x-1}{5x^3-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910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4+1000000}{-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8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2x+1000000}{x^3-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0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se limi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8x^4+1}{4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99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8343</TotalTime>
  <Words>14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1006</cp:revision>
  <dcterms:created xsi:type="dcterms:W3CDTF">2008-09-20T13:47:00Z</dcterms:created>
  <dcterms:modified xsi:type="dcterms:W3CDTF">2013-02-13T20:21:28Z</dcterms:modified>
</cp:coreProperties>
</file>