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3" r:id="rId2"/>
    <p:sldId id="334" r:id="rId3"/>
    <p:sldId id="339" r:id="rId4"/>
    <p:sldId id="340" r:id="rId5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00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8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C6CD07-FA6E-4876-BE75-21E16198FF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8207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BE8F6-15FB-4EA7-87A3-FC75D5BA5957}" type="slidenum">
              <a:rPr lang="en-US"/>
              <a:pPr/>
              <a:t>1</a:t>
            </a:fld>
            <a:endParaRPr lang="en-US"/>
          </a:p>
        </p:txBody>
      </p:sp>
      <p:sp>
        <p:nvSpPr>
          <p:cNvPr id="113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0787DF-FAEF-4F0E-8649-8AE59AF2F9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430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C8B79-F53C-47EB-AA36-F7ED3CC0386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2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C0A105-492D-4BCB-A893-812DAB30DA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8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F9395-7ADD-4038-9DCA-5DF78BAF5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61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848E9-25B9-47AE-B6B5-A0DFB79D23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65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71349F-1408-42E1-A2CF-19D61346CF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84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5B5D41-511E-490E-AE7E-6A95C87B4C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45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92C430-1EC6-4D5D-80BC-CFF3CDA88A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56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DCB103-95C1-406E-B1C5-2D2F3C942E8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699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1E00A-87BA-44AC-B65D-53715FBB6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47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84626-B7D9-4858-82E9-B034AD30F9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69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3F84CD1-35ED-4A3C-8F1C-65162CCB3FA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9.png"/><Relationship Id="rId3" Type="http://schemas.openxmlformats.org/officeDocument/2006/relationships/tags" Target="../tags/tag6.xml"/><Relationship Id="rId21" Type="http://schemas.openxmlformats.org/officeDocument/2006/relationships/image" Target="../media/image4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8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image" Target="../media/image3.png"/><Relationship Id="rId29" Type="http://schemas.openxmlformats.org/officeDocument/2006/relationships/image" Target="../media/image12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7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6.png"/><Relationship Id="rId28" Type="http://schemas.openxmlformats.org/officeDocument/2006/relationships/image" Target="../media/image11.png"/><Relationship Id="rId10" Type="http://schemas.openxmlformats.org/officeDocument/2006/relationships/tags" Target="../tags/tag13.xml"/><Relationship Id="rId19" Type="http://schemas.openxmlformats.org/officeDocument/2006/relationships/image" Target="../media/image2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image" Target="../media/image5.png"/><Relationship Id="rId27" Type="http://schemas.openxmlformats.org/officeDocument/2006/relationships/image" Target="../media/image10.png"/><Relationship Id="rId30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tags" Target="../tags/tag23.xml"/><Relationship Id="rId7" Type="http://schemas.openxmlformats.org/officeDocument/2006/relationships/slideLayout" Target="../slideLayouts/slideLayout2.xml"/><Relationship Id="rId12" Type="http://schemas.openxmlformats.org/officeDocument/2006/relationships/image" Target="../media/image16.png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tags" Target="../tags/tag26.xml"/><Relationship Id="rId11" Type="http://schemas.openxmlformats.org/officeDocument/2006/relationships/image" Target="../media/image15.png"/><Relationship Id="rId5" Type="http://schemas.openxmlformats.org/officeDocument/2006/relationships/tags" Target="../tags/tag25.xml"/><Relationship Id="rId10" Type="http://schemas.openxmlformats.org/officeDocument/2006/relationships/image" Target="../media/image1.png"/><Relationship Id="rId4" Type="http://schemas.openxmlformats.org/officeDocument/2006/relationships/tags" Target="../tags/tag24.xml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tags" Target="../tags/tag39.xml"/><Relationship Id="rId18" Type="http://schemas.openxmlformats.org/officeDocument/2006/relationships/tags" Target="../tags/tag44.xml"/><Relationship Id="rId26" Type="http://schemas.openxmlformats.org/officeDocument/2006/relationships/tags" Target="../tags/tag52.xml"/><Relationship Id="rId39" Type="http://schemas.openxmlformats.org/officeDocument/2006/relationships/image" Target="../media/image27.png"/><Relationship Id="rId3" Type="http://schemas.openxmlformats.org/officeDocument/2006/relationships/tags" Target="../tags/tag29.xml"/><Relationship Id="rId21" Type="http://schemas.openxmlformats.org/officeDocument/2006/relationships/tags" Target="../tags/tag47.xml"/><Relationship Id="rId34" Type="http://schemas.openxmlformats.org/officeDocument/2006/relationships/image" Target="../media/image22.png"/><Relationship Id="rId42" Type="http://schemas.openxmlformats.org/officeDocument/2006/relationships/image" Target="../media/image30.png"/><Relationship Id="rId47" Type="http://schemas.openxmlformats.org/officeDocument/2006/relationships/image" Target="../media/image35.png"/><Relationship Id="rId50" Type="http://schemas.openxmlformats.org/officeDocument/2006/relationships/image" Target="../media/image38.png"/><Relationship Id="rId7" Type="http://schemas.openxmlformats.org/officeDocument/2006/relationships/tags" Target="../tags/tag33.xml"/><Relationship Id="rId12" Type="http://schemas.openxmlformats.org/officeDocument/2006/relationships/tags" Target="../tags/tag38.xml"/><Relationship Id="rId17" Type="http://schemas.openxmlformats.org/officeDocument/2006/relationships/tags" Target="../tags/tag43.xml"/><Relationship Id="rId25" Type="http://schemas.openxmlformats.org/officeDocument/2006/relationships/tags" Target="../tags/tag51.xml"/><Relationship Id="rId33" Type="http://schemas.openxmlformats.org/officeDocument/2006/relationships/image" Target="../media/image21.png"/><Relationship Id="rId38" Type="http://schemas.openxmlformats.org/officeDocument/2006/relationships/image" Target="../media/image26.png"/><Relationship Id="rId46" Type="http://schemas.openxmlformats.org/officeDocument/2006/relationships/image" Target="../media/image34.png"/><Relationship Id="rId2" Type="http://schemas.openxmlformats.org/officeDocument/2006/relationships/tags" Target="../tags/tag28.xml"/><Relationship Id="rId16" Type="http://schemas.openxmlformats.org/officeDocument/2006/relationships/tags" Target="../tags/tag42.xml"/><Relationship Id="rId20" Type="http://schemas.openxmlformats.org/officeDocument/2006/relationships/tags" Target="../tags/tag46.xml"/><Relationship Id="rId29" Type="http://schemas.openxmlformats.org/officeDocument/2006/relationships/image" Target="../media/image17.png"/><Relationship Id="rId41" Type="http://schemas.openxmlformats.org/officeDocument/2006/relationships/image" Target="../media/image29.png"/><Relationship Id="rId54" Type="http://schemas.openxmlformats.org/officeDocument/2006/relationships/image" Target="../media/image41.png"/><Relationship Id="rId1" Type="http://schemas.openxmlformats.org/officeDocument/2006/relationships/tags" Target="../tags/tag27.xml"/><Relationship Id="rId6" Type="http://schemas.openxmlformats.org/officeDocument/2006/relationships/tags" Target="../tags/tag32.xml"/><Relationship Id="rId11" Type="http://schemas.openxmlformats.org/officeDocument/2006/relationships/tags" Target="../tags/tag37.xml"/><Relationship Id="rId24" Type="http://schemas.openxmlformats.org/officeDocument/2006/relationships/tags" Target="../tags/tag50.xml"/><Relationship Id="rId32" Type="http://schemas.openxmlformats.org/officeDocument/2006/relationships/image" Target="../media/image20.png"/><Relationship Id="rId37" Type="http://schemas.openxmlformats.org/officeDocument/2006/relationships/image" Target="../media/image25.png"/><Relationship Id="rId40" Type="http://schemas.openxmlformats.org/officeDocument/2006/relationships/image" Target="../media/image28.png"/><Relationship Id="rId45" Type="http://schemas.openxmlformats.org/officeDocument/2006/relationships/image" Target="../media/image33.png"/><Relationship Id="rId53" Type="http://schemas.openxmlformats.org/officeDocument/2006/relationships/image" Target="../media/image40.png"/><Relationship Id="rId5" Type="http://schemas.openxmlformats.org/officeDocument/2006/relationships/tags" Target="../tags/tag31.xml"/><Relationship Id="rId15" Type="http://schemas.openxmlformats.org/officeDocument/2006/relationships/tags" Target="../tags/tag41.xml"/><Relationship Id="rId23" Type="http://schemas.openxmlformats.org/officeDocument/2006/relationships/tags" Target="../tags/tag49.xml"/><Relationship Id="rId28" Type="http://schemas.openxmlformats.org/officeDocument/2006/relationships/slideLayout" Target="../slideLayouts/slideLayout2.xml"/><Relationship Id="rId36" Type="http://schemas.openxmlformats.org/officeDocument/2006/relationships/image" Target="../media/image24.png"/><Relationship Id="rId49" Type="http://schemas.openxmlformats.org/officeDocument/2006/relationships/image" Target="../media/image37.png"/><Relationship Id="rId10" Type="http://schemas.openxmlformats.org/officeDocument/2006/relationships/tags" Target="../tags/tag36.xml"/><Relationship Id="rId19" Type="http://schemas.openxmlformats.org/officeDocument/2006/relationships/tags" Target="../tags/tag45.xml"/><Relationship Id="rId31" Type="http://schemas.openxmlformats.org/officeDocument/2006/relationships/image" Target="../media/image19.png"/><Relationship Id="rId44" Type="http://schemas.openxmlformats.org/officeDocument/2006/relationships/image" Target="../media/image32.png"/><Relationship Id="rId52" Type="http://schemas.openxmlformats.org/officeDocument/2006/relationships/image" Target="../media/image1.png"/><Relationship Id="rId4" Type="http://schemas.openxmlformats.org/officeDocument/2006/relationships/tags" Target="../tags/tag30.xml"/><Relationship Id="rId9" Type="http://schemas.openxmlformats.org/officeDocument/2006/relationships/tags" Target="../tags/tag35.xml"/><Relationship Id="rId14" Type="http://schemas.openxmlformats.org/officeDocument/2006/relationships/tags" Target="../tags/tag40.xml"/><Relationship Id="rId22" Type="http://schemas.openxmlformats.org/officeDocument/2006/relationships/tags" Target="../tags/tag48.xml"/><Relationship Id="rId27" Type="http://schemas.openxmlformats.org/officeDocument/2006/relationships/tags" Target="../tags/tag53.xml"/><Relationship Id="rId30" Type="http://schemas.openxmlformats.org/officeDocument/2006/relationships/image" Target="../media/image18.png"/><Relationship Id="rId35" Type="http://schemas.openxmlformats.org/officeDocument/2006/relationships/image" Target="../media/image23.png"/><Relationship Id="rId43" Type="http://schemas.openxmlformats.org/officeDocument/2006/relationships/image" Target="../media/image31.png"/><Relationship Id="rId48" Type="http://schemas.openxmlformats.org/officeDocument/2006/relationships/image" Target="../media/image36.png"/><Relationship Id="rId8" Type="http://schemas.openxmlformats.org/officeDocument/2006/relationships/tags" Target="../tags/tag34.xml"/><Relationship Id="rId51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D1123-9C69-441D-BBE9-2FCE33BCAFCE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Derivatives of trigonometric functions</a:t>
            </a:r>
          </a:p>
        </p:txBody>
      </p:sp>
      <p:sp>
        <p:nvSpPr>
          <p:cNvPr id="820238" name="Rectangle 14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149" y="4046245"/>
            <a:ext cx="6537999" cy="9829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64" y="15240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64718"/>
            <a:ext cx="6386544" cy="4342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1267238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1242186"/>
            <a:ext cx="2360994" cy="283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8" y="2930147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2842465"/>
            <a:ext cx="5120846" cy="4342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96489" y="1623285"/>
            <a:ext cx="6878092" cy="4342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5" y="4399346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1952" y="6075501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5345" y="5713956"/>
            <a:ext cx="6349444" cy="9263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56195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22582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69868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37299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6447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817" y="139874"/>
            <a:ext cx="6951287" cy="35929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3214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7180" y="566928"/>
            <a:ext cx="6950763" cy="9440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16624" y="1721758"/>
            <a:ext cx="3985817" cy="41592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35619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Picture 114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37857" y="6259781"/>
            <a:ext cx="184309" cy="1538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52" name="Straight Connector 51"/>
          <p:cNvCxnSpPr/>
          <p:nvPr/>
        </p:nvCxnSpPr>
        <p:spPr bwMode="auto">
          <a:xfrm rot="16200000" flipH="1">
            <a:off x="1911307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3" name="Straight Connector 52"/>
          <p:cNvCxnSpPr/>
          <p:nvPr/>
        </p:nvCxnSpPr>
        <p:spPr bwMode="auto">
          <a:xfrm rot="16200000" flipH="1">
            <a:off x="542802" y="6608900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 flipH="1">
            <a:off x="378643" y="4646826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 flipH="1">
            <a:off x="378643" y="6453284"/>
            <a:ext cx="32004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699727" y="4623793"/>
            <a:ext cx="1371600" cy="18288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702821" y="4167284"/>
            <a:ext cx="0" cy="22860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8" name="Straight Connector 7"/>
          <p:cNvCxnSpPr/>
          <p:nvPr/>
        </p:nvCxnSpPr>
        <p:spPr bwMode="auto">
          <a:xfrm>
            <a:off x="690295" y="6456500"/>
            <a:ext cx="4114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8" name="Picture 47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2462" y="3911886"/>
            <a:ext cx="568879" cy="2305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27053" y="6328039"/>
            <a:ext cx="1044634" cy="2766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4300" y="5447763"/>
            <a:ext cx="168727" cy="2148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6" name="Straight Arrow Connector 35"/>
          <p:cNvCxnSpPr/>
          <p:nvPr/>
        </p:nvCxnSpPr>
        <p:spPr bwMode="auto">
          <a:xfrm flipV="1">
            <a:off x="538663" y="4652235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Arrow Connector 39"/>
          <p:cNvCxnSpPr/>
          <p:nvPr/>
        </p:nvCxnSpPr>
        <p:spPr bwMode="auto">
          <a:xfrm>
            <a:off x="538663" y="5668236"/>
            <a:ext cx="0" cy="77724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120" name="Picture 119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88052" y="50074"/>
            <a:ext cx="7368058" cy="3400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5" name="Picture 104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254660"/>
            <a:ext cx="7273458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8" name="Picture 107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610608"/>
            <a:ext cx="7762418" cy="3773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051" y="513640"/>
            <a:ext cx="7728564" cy="3401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9" name="Picture 108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1990916"/>
            <a:ext cx="8293548" cy="3593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0" name="Picture 10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248" y="2387151"/>
            <a:ext cx="5516577" cy="3400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795" y="2952767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1" name="Picture 11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721" y="2879904"/>
            <a:ext cx="6621837" cy="3598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107" y="49721"/>
            <a:ext cx="1417276" cy="2834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1" name="Picture 80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4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4417" y="3391823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4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1526" y="3374029"/>
            <a:ext cx="6094029" cy="3974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5" name="Picture 8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4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23342" y="3828819"/>
            <a:ext cx="170497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1" name="Picture 90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4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303689"/>
            <a:ext cx="4237849" cy="3598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8" name="Picture 87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4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29000" y="4309626"/>
            <a:ext cx="264839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3" name="Picture 92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3833584"/>
            <a:ext cx="2837851" cy="35983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3" name="Picture 112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4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97158" y="4696494"/>
            <a:ext cx="5278794" cy="34056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7" name="Picture 126" descr="txp_fig"/>
          <p:cNvPicPr>
            <a:picLocks noChangeAspect="1"/>
          </p:cNvPicPr>
          <p:nvPr>
            <p:custDataLst>
              <p:tags r:id="rId22"/>
            </p:custDataLst>
          </p:nvPr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68881" y="3863132"/>
            <a:ext cx="947398" cy="2132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5" name="Picture 124" descr="txp_fig"/>
          <p:cNvPicPr>
            <a:picLocks noChangeAspect="1"/>
          </p:cNvPicPr>
          <p:nvPr>
            <p:custDataLst>
              <p:tags r:id="rId23"/>
            </p:custDataLst>
          </p:nvPr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38463" y="4104362"/>
            <a:ext cx="1208235" cy="2366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9" name="Picture 128" descr="txp_fig"/>
          <p:cNvPicPr>
            <a:picLocks noChangeAspect="1"/>
          </p:cNvPicPr>
          <p:nvPr>
            <p:custDataLst>
              <p:tags r:id="rId24"/>
            </p:custDataLst>
          </p:nvPr>
        </p:nvPicPr>
        <p:blipFill>
          <a:blip r:embed="rId5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59296" y="5716044"/>
            <a:ext cx="1469074" cy="20113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2" name="Straight Arrow Connector 131"/>
          <p:cNvCxnSpPr/>
          <p:nvPr/>
        </p:nvCxnSpPr>
        <p:spPr bwMode="auto">
          <a:xfrm flipH="1">
            <a:off x="2080814" y="5891768"/>
            <a:ext cx="565956" cy="553708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5" name="Straight Arrow Connector 134"/>
          <p:cNvCxnSpPr/>
          <p:nvPr/>
        </p:nvCxnSpPr>
        <p:spPr bwMode="auto">
          <a:xfrm flipH="1">
            <a:off x="711896" y="4272803"/>
            <a:ext cx="614041" cy="357083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3" name="Picture 42" descr="txp_fig"/>
          <p:cNvPicPr>
            <a:picLocks noChangeAspect="1"/>
          </p:cNvPicPr>
          <p:nvPr>
            <p:custDataLst>
              <p:tags r:id="rId25"/>
            </p:custDataLst>
          </p:nvPr>
        </p:nvPicPr>
        <p:blipFill>
          <a:blip r:embed="rId5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444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44" name="Straight Arrow Connector 43"/>
          <p:cNvCxnSpPr/>
          <p:nvPr/>
        </p:nvCxnSpPr>
        <p:spPr bwMode="auto">
          <a:xfrm rot="16200000" flipV="1">
            <a:off x="974047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5" name="Straight Arrow Connector 44"/>
          <p:cNvCxnSpPr/>
          <p:nvPr/>
        </p:nvCxnSpPr>
        <p:spPr bwMode="auto">
          <a:xfrm rot="16200000">
            <a:off x="1801368" y="6343724"/>
            <a:ext cx="0" cy="530352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 descr="txp_fig"/>
          <p:cNvPicPr>
            <a:picLocks noChangeAspect="1"/>
          </p:cNvPicPr>
          <p:nvPr>
            <p:custDataLst>
              <p:tags r:id="rId26"/>
            </p:custDataLst>
          </p:nvPr>
        </p:nvPicPr>
        <p:blipFill>
          <a:blip r:embed="rId5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03279" y="6504318"/>
            <a:ext cx="321028" cy="2095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7" name="Picture 46" descr="txp_fig"/>
          <p:cNvPicPr>
            <a:picLocks noChangeAspect="1"/>
          </p:cNvPicPr>
          <p:nvPr>
            <p:custDataLst>
              <p:tags r:id="rId27"/>
            </p:custDataLst>
          </p:nvPr>
        </p:nvPicPr>
        <p:blipFill>
          <a:blip r:embed="rId5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6607" y="863796"/>
            <a:ext cx="8764929" cy="35930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81515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342&quot;&gt;&lt;property id=&quot;20148&quot; value=&quot;5&quot;/&gt;&lt;property id=&quot;20300&quot; value=&quot;Slide 23&quot;/&gt;&lt;property id=&quot;20307&quot; value=&quot;401&quot;/&gt;&lt;/object&gt;&lt;object type=&quot;3&quot; unique_id=&quot;43375&quot;&gt;&lt;property id=&quot;20148&quot; value=&quot;5&quot;/&gt;&lt;property id=&quot;20300&quot; value=&quot;Slide 26&quot;/&gt;&lt;property id=&quot;20307&quot; value=&quot;402&quot;/&gt;&lt;/object&gt;&lt;object type=&quot;3&quot; unique_id=&quot;43376&quot;&gt;&lt;property id=&quot;20148&quot; value=&quot;5&quot;/&gt;&lt;property id=&quot;20300&quot; value=&quot;Slide 27&quot;/&gt;&lt;property id=&quot;20307&quot; value=&quot;403&quot;/&gt;&lt;/object&gt;&lt;object type=&quot;3&quot; unique_id=&quot;43377&quot;&gt;&lt;property id=&quot;20148&quot; value=&quot;5&quot;/&gt;&lt;property id=&quot;20300&quot; value=&quot;Slide 28&quot;/&gt;&lt;property id=&quot;20307&quot; value=&quot;404&quot;/&gt;&lt;/object&gt;&lt;object type=&quot;3&quot; unique_id=&quot;43378&quot;&gt;&lt;property id=&quot;20148&quot; value=&quot;5&quot;/&gt;&lt;property id=&quot;20300&quot; value=&quot;Slide 18&quot;/&gt;&lt;property id=&quot;20307&quot; value=&quot;405&quot;/&gt;&lt;/object&gt;&lt;object type=&quot;3&quot; unique_id=&quot;43487&quot;&gt;&lt;property id=&quot;20148&quot; value=&quot;5&quot;/&gt;&lt;property id=&quot;20300&quot; value=&quot;Slide 29&quot;/&gt;&lt;property id=&quot;20307&quot; value=&quot;406&quot;/&gt;&lt;/object&gt;&lt;object type=&quot;3&quot; unique_id=&quot;43488&quot;&gt;&lt;property id=&quot;20148&quot; value=&quot;5&quot;/&gt;&lt;property id=&quot;20300&quot; value=&quot;Slide 30&quot;/&gt;&lt;property id=&quot;20307&quot; value=&quot;407&quot;/&gt;&lt;/object&gt;&lt;object type=&quot;3&quot; unique_id=&quot;43489&quot;&gt;&lt;property id=&quot;20148&quot; value=&quot;5&quot;/&gt;&lt;property id=&quot;20300&quot; value=&quot;Slide 31&quot;/&gt;&lt;property id=&quot;20307&quot; value=&quot;408&quot;/&gt;&lt;/object&gt;&lt;object type=&quot;3&quot; unique_id=&quot;43490&quot;&gt;&lt;property id=&quot;20148&quot; value=&quot;5&quot;/&gt;&lt;property id=&quot;20300&quot; value=&quot;Slide 32&quot;/&gt;&lt;property id=&quot;20307&quot; value=&quot;409&quot;/&gt;&lt;/object&gt;&lt;object type=&quot;3&quot; unique_id=&quot;43491&quot;&gt;&lt;property id=&quot;20148&quot; value=&quot;5&quot;/&gt;&lt;property id=&quot;20300&quot; value=&quot;Slide 33&quot;/&gt;&lt;property id=&quot;20307&quot; value=&quot;410&quot;/&gt;&lt;/object&gt;&lt;object type=&quot;3&quot; unique_id=&quot;43492&quot;&gt;&lt;property id=&quot;20148&quot; value=&quot;5&quot;/&gt;&lt;property id=&quot;20300&quot; value=&quot;Slide 34&quot;/&gt;&lt;property id=&quot;20307&quot; value=&quot;411&quot;/&gt;&lt;/object&gt;&lt;object type=&quot;3&quot; unique_id=&quot;46519&quot;&gt;&lt;property id=&quot;20148&quot; value=&quot;5&quot;/&gt;&lt;property id=&quot;20300&quot; value=&quot;Slide 16&quot;/&gt;&lt;property id=&quot;20307&quot; value=&quot;413&quot;/&gt;&lt;/object&gt;&lt;object type=&quot;3&quot; unique_id=&quot;47571&quot;&gt;&lt;property id=&quot;20148&quot; value=&quot;5&quot;/&gt;&lt;property id=&quot;20300&quot; value=&quot;Slide 2&quot;/&gt;&lt;property id=&quot;20307&quot; value=&quot;433&quot;/&gt;&lt;/object&gt;&lt;object type=&quot;3&quot; unique_id=&quot;48065&quot;&gt;&lt;property id=&quot;20148&quot; value=&quot;5&quot;/&gt;&lt;property id=&quot;20300&quot; value=&quot;Slide 3&quot;/&gt;&lt;property id=&quot;20307&quot; value=&quot;437&quot;/&gt;&lt;/object&gt;&lt;object type=&quot;3&quot; unique_id=&quot;48066&quot;&gt;&lt;property id=&quot;20148&quot; value=&quot;5&quot;/&gt;&lt;property id=&quot;20300&quot; value=&quot;Slide 4&quot;/&gt;&lt;property id=&quot;20307&quot; value=&quot;436&quot;/&gt;&lt;/object&gt;&lt;object type=&quot;3&quot; unique_id=&quot;48190&quot;&gt;&lt;property id=&quot;20148&quot; value=&quot;5&quot;/&gt;&lt;property id=&quot;20300&quot; value=&quot;Slide 6&quot;/&gt;&lt;property id=&quot;20307&quot; value=&quot;438&quot;/&gt;&lt;/object&gt;&lt;object type=&quot;3&quot; unique_id=&quot;48662&quot;&gt;&lt;property id=&quot;20148&quot; value=&quot;5&quot;/&gt;&lt;property id=&quot;20300&quot; value=&quot;Slide 8&quot;/&gt;&lt;property id=&quot;20307&quot; value=&quot;440&quot;/&gt;&lt;/object&gt;&lt;object type=&quot;3&quot; unique_id=&quot;48663&quot;&gt;&lt;property id=&quot;20148&quot; value=&quot;5&quot;/&gt;&lt;property id=&quot;20300&quot; value=&quot;Slide 9&quot;/&gt;&lt;property id=&quot;20307&quot; value=&quot;441&quot;/&gt;&lt;/object&gt;&lt;object type=&quot;3&quot; unique_id=&quot;48664&quot;&gt;&lt;property id=&quot;20148&quot; value=&quot;5&quot;/&gt;&lt;property id=&quot;20300&quot; value=&quot;Slide 10&quot;/&gt;&lt;property id=&quot;20307&quot; value=&quot;442&quot;/&gt;&lt;/object&gt;&lt;object type=&quot;3&quot; unique_id=&quot;48665&quot;&gt;&lt;property id=&quot;20148&quot; value=&quot;5&quot;/&gt;&lt;property id=&quot;20300&quot; value=&quot;Slide 12&quot;/&gt;&lt;property id=&quot;20307&quot; value=&quot;443&quot;/&gt;&lt;/object&gt;&lt;object type=&quot;3&quot; unique_id=&quot;48666&quot;&gt;&lt;property id=&quot;20148&quot; value=&quot;5&quot;/&gt;&lt;property id=&quot;20300&quot; value=&quot;Slide 14&quot;/&gt;&lt;property id=&quot;20307&quot; value=&quot;444&quot;/&gt;&lt;/object&gt;&lt;object type=&quot;3&quot; unique_id=&quot;49051&quot;&gt;&lt;property id=&quot;20148&quot; value=&quot;5&quot;/&gt;&lt;property id=&quot;20300&quot; value=&quot;Slide 17&quot;/&gt;&lt;property id=&quot;20307&quot; value=&quot;445&quot;/&gt;&lt;/object&gt;&lt;object type=&quot;3&quot; unique_id=&quot;49052&quot;&gt;&lt;property id=&quot;20148&quot; value=&quot;5&quot;/&gt;&lt;property id=&quot;20300&quot; value=&quot;Slide 20&quot;/&gt;&lt;property id=&quot;20307&quot; value=&quot;446&quot;/&gt;&lt;/object&gt;&lt;object type=&quot;3&quot; unique_id=&quot;49253&quot;&gt;&lt;property id=&quot;20148&quot; value=&quot;5&quot;/&gt;&lt;property id=&quot;20300&quot; value=&quot;Slide 22&quot;/&gt;&lt;property id=&quot;20307&quot; value=&quot;447&quot;/&gt;&lt;/object&gt;&lt;object type=&quot;3&quot; unique_id=&quot;49411&quot;&gt;&lt;property id=&quot;20148&quot; value=&quot;5&quot;/&gt;&lt;property id=&quot;20300&quot; value=&quot;Slide 25&quot;/&gt;&lt;property id=&quot;20307&quot; value=&quot;449&quot;/&gt;&lt;/object&gt;&lt;object type=&quot;3&quot; unique_id=&quot;49624&quot;&gt;&lt;property id=&quot;20148&quot; value=&quot;5&quot;/&gt;&lt;property id=&quot;20300&quot; value=&quot;Slide 24&quot;/&gt;&lt;property id=&quot;20307&quot; value=&quot;450&quot;/&gt;&lt;/object&gt;&lt;object type=&quot;3&quot; unique_id=&quot;54076&quot;&gt;&lt;property id=&quot;20148&quot; value=&quot;5&quot;/&gt;&lt;property id=&quot;20300&quot; value=&quot;Slide 5&quot;/&gt;&lt;property id=&quot;20307&quot; value=&quot;462&quot;/&gt;&lt;/object&gt;&lt;object type=&quot;3&quot; unique_id=&quot;54077&quot;&gt;&lt;property id=&quot;20148&quot; value=&quot;5&quot;/&gt;&lt;property id=&quot;20300&quot; value=&quot;Slide 7&quot;/&gt;&lt;property id=&quot;20307&quot; value=&quot;463&quot;/&gt;&lt;/object&gt;&lt;object type=&quot;3&quot; unique_id=&quot;54383&quot;&gt;&lt;property id=&quot;20148&quot; value=&quot;5&quot;/&gt;&lt;property id=&quot;20300&quot; value=&quot;Slide 11&quot;/&gt;&lt;property id=&quot;20307&quot; value=&quot;464&quot;/&gt;&lt;/object&gt;&lt;object type=&quot;3&quot; unique_id=&quot;54384&quot;&gt;&lt;property id=&quot;20148&quot; value=&quot;5&quot;/&gt;&lt;property id=&quot;20300&quot; value=&quot;Slide 13&quot;/&gt;&lt;property id=&quot;20307&quot; value=&quot;465&quot;/&gt;&lt;/object&gt;&lt;object type=&quot;3&quot; unique_id=&quot;54385&quot;&gt;&lt;property id=&quot;20148&quot; value=&quot;5&quot;/&gt;&lt;property id=&quot;20300&quot; value=&quot;Slide 15&quot;/&gt;&lt;property id=&quot;20307&quot; value=&quot;466&quot;/&gt;&lt;/object&gt;&lt;object type=&quot;3&quot; unique_id=&quot;54770&quot;&gt;&lt;property id=&quot;20148&quot; value=&quot;5&quot;/&gt;&lt;property id=&quot;20300&quot; value=&quot;Slide 19&quot;/&gt;&lt;property id=&quot;20307&quot; value=&quot;467&quot;/&gt;&lt;/object&gt;&lt;object type=&quot;3&quot; unique_id=&quot;54771&quot;&gt;&lt;property id=&quot;20148&quot; value=&quot;5&quot;/&gt;&lt;property id=&quot;20300&quot; value=&quot;Slide 21&quot;/&gt;&lt;property id=&quot;20307&quot; value=&quot;468&quot;/&gt;&lt;/object&gt;&lt;object type=&quot;3&quot; unique_id=&quot;54837&quot;&gt;&lt;property id=&quot;20148&quot; value=&quot;5&quot;/&gt;&lt;property id=&quot;20300&quot; value=&quot;Slide 35&quot;/&gt;&lt;property id=&quot;20307&quot; value=&quot;469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4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p(t)=t^3\sec 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1986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u(t)=-(\sin(6))t^8+6e^t+e^2-\csc t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4"/>
  <p:tag name="PICTUREFILESIZE" val="2606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04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76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x)=\frac{x^2e^x-\cos x}{e^x\tan 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6"/>
  <p:tag name="PICTUREFILESIZE" val="3416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3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the graph of $\displaystyle{y=\frac{6e^{-\pi/2}e^x-\cos x}{2e^{-\pi/2}e^x\csc x}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3905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point $(\pi/2,3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1"/>
  <p:tag name="PICTUREFILESIZE" val="1766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\alpha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933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blue}&#10;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7"/>
  <p:tag name="PICTUREFILESIZE" val="400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8"/>
  <p:tag name="PICTUREFILESIZE" val="6790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955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 laser pointer, resting on the ground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90"/>
  <p:tag name="PICTUREFILESIZE" val="2915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upward, and its angle with the grou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5"/>
  <p:tag name="PICTUREFILESIZE" val="29602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denoted $\alpha$ (radians).&#10;{\color[rgb]{1,0,1}Let} $y$ denote th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11"/>
  <p:tag name="PICTUREFILESIZE" val="3110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is casting {\color{red}red light} on a {\color{blue}blue wall} that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09"/>
  <p:tag name="PICTUREFILESIZE" val="3158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distance from the point of light on the wall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9"/>
  <p:tag name="PICTUREFILESIZE" val="32305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straight down to the ground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92"/>
  <p:tag name="PICTUREFILESIZE" val="2338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 formula for $y$ in terms of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0"/>
  <p:tag name="PICTUREFILESIZE" val="2477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84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t the moment when $\alpha=2\pi/9$,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353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4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how fast $y$ i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4"/>
  <p:tag name="PICTUREFILESIZE" val="1833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ii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"/>
  <p:tag name="PICTUREFILESIZE" val="1446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y$ {\color[rgb]{1,0,1}and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0"/>
  <p:tag name="PICTUREFILESIZE" val="1262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changing with respect to $\alpha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9"/>
  <p:tag name="PICTUREFILESIZE" val="2136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oint of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0"/>
  <p:tag name="PICTUREFILESIZE" val="679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(red) ligh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2"/>
  <p:tag name="PICTUREFILESIZE" val="1035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Q(s)=\frac{-\pi e^5-\sec s}{(\csc s)(\cot s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46"/>
  <p:tag name="PICTUREFILESIZE" val="38458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laser point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4"/>
  <p:tag name="PICTUREFILESIZE" val="1031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1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"/>
  <p:tag name="PICTUREFILESIZE" val="263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18 ft away, as in the diagram. It is being turne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64"/>
  <p:tag name="PICTUREFILESIZE" val="3562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6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f(x)=ex^9+4\tan 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38"/>
  <p:tag name="PICTUREFILESIZE" val="2616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6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63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5"/>
  <p:tag name="PICTUREFILESIZE" val="1029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8575">
          <a:solidFill>
            <a:srgbClr val="0000FF"/>
          </a:solidFill>
          <a:round/>
          <a:headEnd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10197</TotalTime>
  <Words>10</Words>
  <Application>Microsoft Office PowerPoint</Application>
  <PresentationFormat>On-screen Show (4:3)</PresentationFormat>
  <Paragraphs>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Default Design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1275</cp:revision>
  <dcterms:created xsi:type="dcterms:W3CDTF">2008-09-20T13:47:00Z</dcterms:created>
  <dcterms:modified xsi:type="dcterms:W3CDTF">2012-11-20T17:17:00Z</dcterms:modified>
</cp:coreProperties>
</file>