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42" r:id="rId4"/>
    <p:sldId id="343" r:id="rId5"/>
    <p:sldId id="341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99828" autoAdjust="0"/>
  </p:normalViewPr>
  <p:slideViewPr>
    <p:cSldViewPr>
      <p:cViewPr varScale="1">
        <p:scale>
          <a:sx n="89" d="100"/>
          <a:sy n="89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8D68048-8F7B-4600-A47B-CF103D6AD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79F53-6D27-48E2-A474-ED51D0C077E9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772BC-AB84-4CAE-BDA3-0C531E492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3AB79-E5FB-4672-A81E-A2FC7E11D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0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48C56-E63C-4F6F-9055-4DA1D7BCFB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4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28F51-B207-435F-A594-51F30D6CE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1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4BEAF-A0DF-45F6-9767-7D736F1C10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6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3C92-CC84-4A79-B65B-FC49AE1CD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7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66A90-4E6C-4292-A22C-FE47A2521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9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3B09B-7D2A-40F2-8FD4-C3713CD77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1C4CA-FDFC-4EF9-AF1C-16E368912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0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A5DA7-824B-4C02-95BA-1F1B3C5CF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8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69F5D-3832-4BCD-BFAE-2E57AE8D3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6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9FA345-327B-4629-98A2-ACCB04A90A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4.png"/><Relationship Id="rId3" Type="http://schemas.openxmlformats.org/officeDocument/2006/relationships/tags" Target="../tags/tag6.xml"/><Relationship Id="rId21" Type="http://schemas.openxmlformats.org/officeDocument/2006/relationships/image" Target="../media/image7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3.png"/><Relationship Id="rId2" Type="http://schemas.openxmlformats.org/officeDocument/2006/relationships/tags" Target="../tags/tag5.xml"/><Relationship Id="rId16" Type="http://schemas.openxmlformats.org/officeDocument/2006/relationships/image" Target="../media/image1.png"/><Relationship Id="rId20" Type="http://schemas.openxmlformats.org/officeDocument/2006/relationships/image" Target="../media/image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image" Target="../media/image5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image" Target="../media/image10.png"/><Relationship Id="rId26" Type="http://schemas.openxmlformats.org/officeDocument/2006/relationships/image" Target="../media/image17.png"/><Relationship Id="rId3" Type="http://schemas.openxmlformats.org/officeDocument/2006/relationships/tags" Target="../tags/tag19.xml"/><Relationship Id="rId21" Type="http://schemas.openxmlformats.org/officeDocument/2006/relationships/image" Target="../media/image13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6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../media/image12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5.png"/><Relationship Id="rId28" Type="http://schemas.openxmlformats.org/officeDocument/2006/relationships/image" Target="../media/image19.png"/><Relationship Id="rId10" Type="http://schemas.openxmlformats.org/officeDocument/2006/relationships/tags" Target="../tags/tag26.xml"/><Relationship Id="rId19" Type="http://schemas.openxmlformats.org/officeDocument/2006/relationships/image" Target="../media/image11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4.png"/><Relationship Id="rId27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image" Target="../media/image21.png"/><Relationship Id="rId18" Type="http://schemas.openxmlformats.org/officeDocument/2006/relationships/image" Target="../media/image25.png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20.png"/><Relationship Id="rId17" Type="http://schemas.openxmlformats.org/officeDocument/2006/relationships/image" Target="../media/image1.png"/><Relationship Id="rId2" Type="http://schemas.openxmlformats.org/officeDocument/2006/relationships/tags" Target="../tags/tag34.xml"/><Relationship Id="rId16" Type="http://schemas.openxmlformats.org/officeDocument/2006/relationships/image" Target="../media/image24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15" Type="http://schemas.openxmlformats.org/officeDocument/2006/relationships/image" Target="../media/image23.png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image" Target="../media/image29.png"/><Relationship Id="rId3" Type="http://schemas.openxmlformats.org/officeDocument/2006/relationships/tags" Target="../tags/tag45.xml"/><Relationship Id="rId21" Type="http://schemas.openxmlformats.org/officeDocument/2006/relationships/image" Target="../media/image31.png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image" Target="../media/image28.png"/><Relationship Id="rId2" Type="http://schemas.openxmlformats.org/officeDocument/2006/relationships/tags" Target="../tags/tag44.xml"/><Relationship Id="rId16" Type="http://schemas.openxmlformats.org/officeDocument/2006/relationships/image" Target="../media/image27.png"/><Relationship Id="rId20" Type="http://schemas.openxmlformats.org/officeDocument/2006/relationships/image" Target="../media/image30.png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image" Target="../media/image26.png"/><Relationship Id="rId23" Type="http://schemas.openxmlformats.org/officeDocument/2006/relationships/image" Target="../media/image33.png"/><Relationship Id="rId10" Type="http://schemas.openxmlformats.org/officeDocument/2006/relationships/tags" Target="../tags/tag52.xml"/><Relationship Id="rId19" Type="http://schemas.openxmlformats.org/officeDocument/2006/relationships/image" Target="../media/image1.png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DBFE-EC00-48F0-A2A9-ADF298AAF76D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Indeterminate </a:t>
            </a:r>
            <a:r>
              <a:rPr lang="en-US" sz="2400" dirty="0" smtClean="0"/>
              <a:t>forms</a:t>
            </a:r>
            <a:endParaRPr lang="en-US" sz="2400" dirty="0"/>
          </a:p>
        </p:txBody>
      </p:sp>
      <p:sp>
        <p:nvSpPr>
          <p:cNvPr id="820257" name="Rectangle 33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08659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6510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6" y="224915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4197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267" y="1885448"/>
            <a:ext cx="4629407" cy="10204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267" y="3931037"/>
            <a:ext cx="5271095" cy="869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9" y="30109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3" y="4200221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8460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958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82" y="37578"/>
            <a:ext cx="5234031" cy="8309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" name="Picture 2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267" y="5817353"/>
            <a:ext cx="6423658" cy="8694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476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6" y="2882555"/>
            <a:ext cx="3892341" cy="8503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1" name="Picture 3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12" y="37625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" name="Picture 3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6" y="31655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093342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3" y="4627769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9" y="177499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5976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4945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5457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1788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7580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6" y="16062"/>
            <a:ext cx="6839819" cy="1020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6" y="1417613"/>
            <a:ext cx="5177984" cy="10011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6" y="4295669"/>
            <a:ext cx="4270155" cy="10009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6" y="5954283"/>
            <a:ext cx="5289638" cy="6607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279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19" name="Picture 1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29" y="3170602"/>
            <a:ext cx="1644022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2819400"/>
            <a:ext cx="6177329" cy="9067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5627029"/>
            <a:ext cx="6177353" cy="926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26" y="5980647"/>
            <a:ext cx="1644025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" name="Picture 2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18" y="361236"/>
            <a:ext cx="1644033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4193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5052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64549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30486"/>
            <a:ext cx="4761026" cy="10009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47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670135"/>
            <a:ext cx="6123104" cy="7177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pic>
        <p:nvPicPr>
          <p:cNvPr id="24" name="Picture 2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82" y="3408367"/>
            <a:ext cx="1644043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6" name="Picture 2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4" y="2001262"/>
            <a:ext cx="1644031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79" y="5257800"/>
            <a:ext cx="1644046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27347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69659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5541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7063" y="5543255"/>
            <a:ext cx="6936130" cy="6803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" name="Picture 3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7" y="402347"/>
            <a:ext cx="1644028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8684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8181" y="37578"/>
            <a:ext cx="5083376" cy="10205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8181" y="1756618"/>
            <a:ext cx="6784930" cy="7564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5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60327&quot;&gt;&lt;property id=&quot;20148&quot; value=&quot;5&quot;/&gt;&lt;property id=&quot;20300&quot; value=&quot;Slide 2&quot;/&gt;&lt;property id=&quot;20307&quot; value=&quot;570&quot;/&gt;&lt;/object&gt;&lt;object type=&quot;3&quot; unique_id=&quot;61226&quot;&gt;&lt;property id=&quot;20148&quot; value=&quot;5&quot;/&gt;&lt;property id=&quot;20300&quot; value=&quot;Slide 41&quot;/&gt;&lt;property id=&quot;20307&quot; value=&quot;597&quot;/&gt;&lt;/object&gt;&lt;object type=&quot;3&quot; unique_id=&quot;61670&quot;&gt;&lt;property id=&quot;20148&quot; value=&quot;5&quot;/&gt;&lt;property id=&quot;20300&quot; value=&quot;Slide 22&quot;/&gt;&lt;property id=&quot;20307&quot; value=&quot;599&quot;/&gt;&lt;/object&gt;&lt;object type=&quot;3&quot; unique_id=&quot;61990&quot;&gt;&lt;property id=&quot;20148&quot; value=&quot;5&quot;/&gt;&lt;property id=&quot;20300&quot; value=&quot;Slide 42&quot;/&gt;&lt;property id=&quot;20307&quot; value=&quot;600&quot;/&gt;&lt;/object&gt;&lt;object type=&quot;3&quot; unique_id=&quot;61991&quot;&gt;&lt;property id=&quot;20148&quot; value=&quot;5&quot;/&gt;&lt;property id=&quot;20300&quot; value=&quot;Slide 43&quot;/&gt;&lt;property id=&quot;20307&quot; value=&quot;601&quot;/&gt;&lt;/object&gt;&lt;object type=&quot;3&quot; unique_id=&quot;61992&quot;&gt;&lt;property id=&quot;20148&quot; value=&quot;5&quot;/&gt;&lt;property id=&quot;20300&quot; value=&quot;Slide 44&quot;/&gt;&lt;property id=&quot;20307&quot; value=&quot;602&quot;/&gt;&lt;/object&gt;&lt;object type=&quot;3&quot; unique_id=&quot;61993&quot;&gt;&lt;property id=&quot;20148&quot; value=&quot;5&quot;/&gt;&lt;property id=&quot;20300&quot; value=&quot;Slide 45&quot;/&gt;&lt;property id=&quot;20307&quot; value=&quot;607&quot;/&gt;&lt;/object&gt;&lt;object type=&quot;3&quot; unique_id=&quot;61994&quot;&gt;&lt;property id=&quot;20148&quot; value=&quot;5&quot;/&gt;&lt;property id=&quot;20300&quot; value=&quot;Slide 46&quot;/&gt;&lt;property id=&quot;20307&quot; value=&quot;603&quot;/&gt;&lt;/object&gt;&lt;object type=&quot;3&quot; unique_id=&quot;61995&quot;&gt;&lt;property id=&quot;20148&quot; value=&quot;5&quot;/&gt;&lt;property id=&quot;20300&quot; value=&quot;Slide 47&quot;/&gt;&lt;property id=&quot;20307&quot; value=&quot;604&quot;/&gt;&lt;/object&gt;&lt;object type=&quot;3&quot; unique_id=&quot;61996&quot;&gt;&lt;property id=&quot;20148&quot; value=&quot;5&quot;/&gt;&lt;property id=&quot;20300&quot; value=&quot;Slide 48&quot;/&gt;&lt;property id=&quot;20307&quot; value=&quot;605&quot;/&gt;&lt;/object&gt;&lt;object type=&quot;3&quot; unique_id=&quot;61997&quot;&gt;&lt;property id=&quot;20148&quot; value=&quot;5&quot;/&gt;&lt;property id=&quot;20300&quot; value=&quot;Slide 49&quot;/&gt;&lt;property id=&quot;20307&quot; value=&quot;606&quot;/&gt;&lt;/object&gt;&lt;object type=&quot;3&quot; unique_id=&quot;62165&quot;&gt;&lt;property id=&quot;20148&quot; value=&quot;5&quot;/&gt;&lt;property id=&quot;20300&quot; value=&quot;Slide 3&quot;/&gt;&lt;property id=&quot;20307&quot; value=&quot;612&quot;/&gt;&lt;/object&gt;&lt;object type=&quot;3&quot; unique_id=&quot;62166&quot;&gt;&lt;property id=&quot;20148&quot; value=&quot;5&quot;/&gt;&lt;property id=&quot;20300&quot; value=&quot;Slide 4&quot;/&gt;&lt;property id=&quot;20307&quot; value=&quot;613&quot;/&gt;&lt;/object&gt;&lt;object type=&quot;3&quot; unique_id=&quot;62330&quot;&gt;&lt;property id=&quot;20148&quot; value=&quot;5&quot;/&gt;&lt;property id=&quot;20300&quot; value=&quot;Slide 5&quot;/&gt;&lt;property id=&quot;20307&quot; value=&quot;614&quot;/&gt;&lt;/object&gt;&lt;object type=&quot;3&quot; unique_id=&quot;62331&quot;&gt;&lt;property id=&quot;20148&quot; value=&quot;5&quot;/&gt;&lt;property id=&quot;20300&quot; value=&quot;Slide 6&quot;/&gt;&lt;property id=&quot;20307&quot; value=&quot;615&quot;/&gt;&lt;/object&gt;&lt;object type=&quot;3&quot; unique_id=&quot;62332&quot;&gt;&lt;property id=&quot;20148&quot; value=&quot;5&quot;/&gt;&lt;property id=&quot;20300&quot; value=&quot;Slide 9&quot;/&gt;&lt;property id=&quot;20307&quot; value=&quot;616&quot;/&gt;&lt;/object&gt;&lt;object type=&quot;3&quot; unique_id=&quot;62333&quot;&gt;&lt;property id=&quot;20148&quot; value=&quot;5&quot;/&gt;&lt;property id=&quot;20300&quot; value=&quot;Slide 11&quot;/&gt;&lt;property id=&quot;20307&quot; value=&quot;617&quot;/&gt;&lt;/object&gt;&lt;object type=&quot;3&quot; unique_id=&quot;62584&quot;&gt;&lt;property id=&quot;20148&quot; value=&quot;5&quot;/&gt;&lt;property id=&quot;20300&quot; value=&quot;Slide 7&quot;/&gt;&lt;property id=&quot;20307&quot; value=&quot;618&quot;/&gt;&lt;/object&gt;&lt;object type=&quot;3&quot; unique_id=&quot;62585&quot;&gt;&lt;property id=&quot;20148&quot; value=&quot;5&quot;/&gt;&lt;property id=&quot;20300&quot; value=&quot;Slide 8&quot;/&gt;&lt;property id=&quot;20307&quot; value=&quot;619&quot;/&gt;&lt;/object&gt;&lt;object type=&quot;3&quot; unique_id=&quot;62667&quot;&gt;&lt;property id=&quot;20148&quot; value=&quot;5&quot;/&gt;&lt;property id=&quot;20300&quot; value=&quot;Slide 10&quot;/&gt;&lt;property id=&quot;20307&quot; value=&quot;620&quot;/&gt;&lt;/object&gt;&lt;object type=&quot;3&quot; unique_id=&quot;62724&quot;&gt;&lt;property id=&quot;20148&quot; value=&quot;5&quot;/&gt;&lt;property id=&quot;20300&quot; value=&quot;Slide 12&quot;/&gt;&lt;property id=&quot;20307&quot; value=&quot;621&quot;/&gt;&lt;/object&gt;&lt;object type=&quot;3&quot; unique_id=&quot;62725&quot;&gt;&lt;property id=&quot;20148&quot; value=&quot;5&quot;/&gt;&lt;property id=&quot;20300&quot; value=&quot;Slide 13&quot;/&gt;&lt;property id=&quot;20307&quot; value=&quot;622&quot;/&gt;&lt;/object&gt;&lt;object type=&quot;3&quot; unique_id=&quot;62906&quot;&gt;&lt;property id=&quot;20148&quot; value=&quot;5&quot;/&gt;&lt;property id=&quot;20300&quot; value=&quot;Slide 14&quot;/&gt;&lt;property id=&quot;20307&quot; value=&quot;623&quot;/&gt;&lt;/object&gt;&lt;object type=&quot;3&quot; unique_id=&quot;64043&quot;&gt;&lt;property id=&quot;20148&quot; value=&quot;5&quot;/&gt;&lt;property id=&quot;20300&quot; value=&quot;Slide 28&quot;/&gt;&lt;property id=&quot;20307&quot; value=&quot;627&quot;/&gt;&lt;/object&gt;&lt;object type=&quot;3&quot; unique_id=&quot;64044&quot;&gt;&lt;property id=&quot;20148&quot; value=&quot;5&quot;/&gt;&lt;property id=&quot;20300&quot; value=&quot;Slide 32&quot;/&gt;&lt;property id=&quot;20307&quot; value=&quot;628&quot;/&gt;&lt;/object&gt;&lt;object type=&quot;3&quot; unique_id=&quot;64045&quot;&gt;&lt;property id=&quot;20148&quot; value=&quot;5&quot;/&gt;&lt;property id=&quot;20300&quot; value=&quot;Slide 34&quot;/&gt;&lt;property id=&quot;20307&quot; value=&quot;629&quot;/&gt;&lt;/object&gt;&lt;object type=&quot;3&quot; unique_id=&quot;64046&quot;&gt;&lt;property id=&quot;20148&quot; value=&quot;5&quot;/&gt;&lt;property id=&quot;20300&quot; value=&quot;Slide 36&quot;/&gt;&lt;property id=&quot;20307&quot; value=&quot;630&quot;/&gt;&lt;/object&gt;&lt;object type=&quot;3&quot; unique_id=&quot;64200&quot;&gt;&lt;property id=&quot;20148&quot; value=&quot;5&quot;/&gt;&lt;property id=&quot;20300&quot; value=&quot;Slide 33&quot;/&gt;&lt;property id=&quot;20307&quot; value=&quot;631&quot;/&gt;&lt;/object&gt;&lt;object type=&quot;3&quot; unique_id=&quot;64442&quot;&gt;&lt;property id=&quot;20148&quot; value=&quot;5&quot;/&gt;&lt;property id=&quot;20300&quot; value=&quot;Slide 15&quot;/&gt;&lt;property id=&quot;20307&quot; value=&quot;635&quot;/&gt;&lt;/object&gt;&lt;object type=&quot;3&quot; unique_id=&quot;64443&quot;&gt;&lt;property id=&quot;20148&quot; value=&quot;5&quot;/&gt;&lt;property id=&quot;20300&quot; value=&quot;Slide 16&quot;/&gt;&lt;property id=&quot;20307&quot; value=&quot;637&quot;/&gt;&lt;/object&gt;&lt;object type=&quot;3&quot; unique_id=&quot;64444&quot;&gt;&lt;property id=&quot;20148&quot; value=&quot;5&quot;/&gt;&lt;property id=&quot;20300&quot; value=&quot;Slide 17&quot;/&gt;&lt;property id=&quot;20307&quot; value=&quot;634&quot;/&gt;&lt;/object&gt;&lt;object type=&quot;3&quot; unique_id=&quot;64445&quot;&gt;&lt;property id=&quot;20148&quot; value=&quot;5&quot;/&gt;&lt;property id=&quot;20300&quot; value=&quot;Slide 18&quot;/&gt;&lt;property id=&quot;20307&quot; value=&quot;633&quot;/&gt;&lt;/object&gt;&lt;object type=&quot;3&quot; unique_id=&quot;64446&quot;&gt;&lt;property id=&quot;20148&quot; value=&quot;5&quot;/&gt;&lt;property id=&quot;20300&quot; value=&quot;Slide 19&quot;/&gt;&lt;property id=&quot;20307&quot; value=&quot;638&quot;/&gt;&lt;/object&gt;&lt;object type=&quot;3&quot; unique_id=&quot;64628&quot;&gt;&lt;property id=&quot;20148&quot; value=&quot;5&quot;/&gt;&lt;property id=&quot;20300&quot; value=&quot;Slide 21&quot;/&gt;&lt;property id=&quot;20307&quot; value=&quot;639&quot;/&gt;&lt;/object&gt;&lt;object type=&quot;3&quot; unique_id=&quot;65028&quot;&gt;&lt;property id=&quot;20148&quot; value=&quot;5&quot;/&gt;&lt;property id=&quot;20300&quot; value=&quot;Slide 20&quot;/&gt;&lt;property id=&quot;20307&quot; value=&quot;640&quot;/&gt;&lt;/object&gt;&lt;object type=&quot;3&quot; unique_id=&quot;65497&quot;&gt;&lt;property id=&quot;20148&quot; value=&quot;5&quot;/&gt;&lt;property id=&quot;20300&quot; value=&quot;Slide 25&quot;/&gt;&lt;property id=&quot;20307&quot; value=&quot;642&quot;/&gt;&lt;/object&gt;&lt;object type=&quot;3&quot; unique_id=&quot;65860&quot;&gt;&lt;property id=&quot;20148&quot; value=&quot;5&quot;/&gt;&lt;property id=&quot;20300&quot; value=&quot;Slide 35&quot;/&gt;&lt;property id=&quot;20307&quot; value=&quot;645&quot;/&gt;&lt;/object&gt;&lt;object type=&quot;3&quot; unique_id=&quot;66321&quot;&gt;&lt;property id=&quot;20148&quot; value=&quot;5&quot;/&gt;&lt;property id=&quot;20300&quot; value=&quot;Slide 38&quot;/&gt;&lt;property id=&quot;20307&quot; value=&quot;646&quot;/&gt;&lt;/object&gt;&lt;object type=&quot;3&quot; unique_id=&quot;66510&quot;&gt;&lt;property id=&quot;20148&quot; value=&quot;5&quot;/&gt;&lt;property id=&quot;20300&quot; value=&quot;Slide 37&quot;/&gt;&lt;property id=&quot;20307&quot; value=&quot;647&quot;/&gt;&lt;/object&gt;&lt;object type=&quot;3&quot; unique_id=&quot;67231&quot;&gt;&lt;property id=&quot;20148&quot; value=&quot;5&quot;/&gt;&lt;property id=&quot;20300&quot; value=&quot;Slide 39&quot;/&gt;&lt;property id=&quot;20307&quot; value=&quot;648&quot;/&gt;&lt;/object&gt;&lt;object type=&quot;3&quot; unique_id=&quot;67232&quot;&gt;&lt;property id=&quot;20148&quot; value=&quot;5&quot;/&gt;&lt;property id=&quot;20300&quot; value=&quot;Slide 40&quot;/&gt;&lt;property id=&quot;20307&quot; value=&quot;649&quot;/&gt;&lt;/object&gt;&lt;object type=&quot;3&quot; unique_id=&quot;67283&quot;&gt;&lt;property id=&quot;20148&quot; value=&quot;5&quot;/&gt;&lt;property id=&quot;20300&quot; value=&quot;Slide 50&quot;/&gt;&lt;property id=&quot;20307&quot; value=&quot;650&quot;/&gt;&lt;/object&gt;&lt;object type=&quot;3&quot; unique_id=&quot;67478&quot;&gt;&lt;property id=&quot;20148&quot; value=&quot;5&quot;/&gt;&lt;property id=&quot;20300&quot; value=&quot;Slide 26&quot;/&gt;&lt;property id=&quot;20307&quot; value=&quot;653&quot;/&gt;&lt;/object&gt;&lt;object type=&quot;3&quot; unique_id=&quot;67479&quot;&gt;&lt;property id=&quot;20148&quot; value=&quot;5&quot;/&gt;&lt;property id=&quot;20300&quot; value=&quot;Slide 27&quot;/&gt;&lt;property id=&quot;20307&quot; value=&quot;654&quot;/&gt;&lt;/object&gt;&lt;object type=&quot;3&quot; unique_id=&quot;67825&quot;&gt;&lt;property id=&quot;20148&quot; value=&quot;5&quot;/&gt;&lt;property id=&quot;20300&quot; value=&quot;Slide 23&quot;/&gt;&lt;property id=&quot;20307&quot; value=&quot;655&quot;/&gt;&lt;/object&gt;&lt;object type=&quot;3&quot; unique_id=&quot;67970&quot;&gt;&lt;property id=&quot;20148&quot; value=&quot;5&quot;/&gt;&lt;property id=&quot;20300&quot; value=&quot;Slide 24&quot;/&gt;&lt;property id=&quot;20307&quot; value=&quot;656&quot;/&gt;&lt;/object&gt;&lt;object type=&quot;3&quot; unique_id=&quot;69229&quot;&gt;&lt;property id=&quot;20148&quot; value=&quot;5&quot;/&gt;&lt;property id=&quot;20300&quot; value=&quot;Slide 29&quot;/&gt;&lt;property id=&quot;20307&quot; value=&quot;659&quot;/&gt;&lt;/object&gt;&lt;object type=&quot;3&quot; unique_id=&quot;69542&quot;&gt;&lt;property id=&quot;20148&quot; value=&quot;5&quot;/&gt;&lt;property id=&quot;20300&quot; value=&quot;Slide 30&quot;/&gt;&lt;property id=&quot;20307&quot; value=&quot;660&quot;/&gt;&lt;/object&gt;&lt;object type=&quot;3&quot; unique_id=&quot;69702&quot;&gt;&lt;property id=&quot;20148&quot; value=&quot;5&quot;/&gt;&lt;property id=&quot;20300&quot; value=&quot;Slide 31&quot;/&gt;&lt;property id=&quot;20307&quot; value=&quot;66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left[\frac{4x-4}{x^2-3x+2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3198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9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0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2}\left[\frac{3x-6}{2x^2-x-6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135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2}\!\left[\frac{5x-7}{x^3\!-\!7x^2\!+\!16x\!-\!12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0"/>
  <p:tag name="PICTUREFILESIZE" val="3683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\ln x}{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6"/>
  <p:tag name="PICTUREFILESIZE" val="2570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9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4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4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0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2}\left[\frac{e^{3x}-e^6}{(\sin(3x))-(\sin(6))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459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e^{-x}+x^{-4}}{x^{-300}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3336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left[\frac{e^x-1}{\sqrt{x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2865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\infty}\,\,\left[x^{-101}e^{-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0"/>
  <p:tag name="PICTUREFILESIZE" val="2585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82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e^{4x}-1-4x-8x^2}{x^2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7"/>
  <p:tag name="PICTUREFILESIZE" val="2975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e^{4x}-1-4x-8x^2}{\sin^2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7"/>
  <p:tag name="PICTUREFILESIZE" val="3251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4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8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,\,\left[\frac{\ln(\ln x)}{\ln 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2"/>
  <p:tag name="PICTUREFILESIZE" val="3344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(1+6x^2-x^3)^{1/x^2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892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3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2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0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(5x+6x^3+999x^7)^{1/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3234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3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left[\frac{\ln(1+x^2)}{1-\cos 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3717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\infty}\sqrt{4x^2-7x-1}+2x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9"/>
  <p:tag name="PICTUREFILESIZE" val="2882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1}\left[\frac{x^3+1}{x^8+1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3168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16266</TotalTime>
  <Words>9</Words>
  <Application>Microsoft Office PowerPoint</Application>
  <PresentationFormat>On-screen Show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1835</cp:revision>
  <dcterms:created xsi:type="dcterms:W3CDTF">2008-09-20T13:47:00Z</dcterms:created>
  <dcterms:modified xsi:type="dcterms:W3CDTF">2013-01-12T17:35:56Z</dcterms:modified>
</cp:coreProperties>
</file>