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86" r:id="rId2"/>
    <p:sldId id="687" r:id="rId3"/>
    <p:sldId id="704" r:id="rId4"/>
    <p:sldId id="705" r:id="rId5"/>
    <p:sldId id="706" r:id="rId6"/>
    <p:sldId id="707" r:id="rId7"/>
    <p:sldId id="708" r:id="rId8"/>
    <p:sldId id="709" r:id="rId9"/>
    <p:sldId id="719" r:id="rId10"/>
    <p:sldId id="711" r:id="rId11"/>
    <p:sldId id="712" r:id="rId12"/>
    <p:sldId id="692" r:id="rId13"/>
    <p:sldId id="713" r:id="rId14"/>
    <p:sldId id="697" r:id="rId15"/>
    <p:sldId id="714" r:id="rId16"/>
    <p:sldId id="715" r:id="rId17"/>
    <p:sldId id="716" r:id="rId18"/>
    <p:sldId id="717" r:id="rId19"/>
    <p:sldId id="720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6.png"/><Relationship Id="rId3" Type="http://schemas.openxmlformats.org/officeDocument/2006/relationships/tags" Target="../tags/tag149.xml"/><Relationship Id="rId21" Type="http://schemas.openxmlformats.org/officeDocument/2006/relationships/image" Target="../media/image61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65.png"/><Relationship Id="rId33" Type="http://schemas.openxmlformats.org/officeDocument/2006/relationships/image" Target="../media/image72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60.png"/><Relationship Id="rId29" Type="http://schemas.openxmlformats.org/officeDocument/2006/relationships/image" Target="../media/image68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64.png"/><Relationship Id="rId32" Type="http://schemas.openxmlformats.org/officeDocument/2006/relationships/image" Target="../media/image71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63.png"/><Relationship Id="rId28" Type="http://schemas.openxmlformats.org/officeDocument/2006/relationships/image" Target="../media/image1.png"/><Relationship Id="rId10" Type="http://schemas.openxmlformats.org/officeDocument/2006/relationships/tags" Target="../tags/tag156.xml"/><Relationship Id="rId19" Type="http://schemas.openxmlformats.org/officeDocument/2006/relationships/image" Target="../media/image59.png"/><Relationship Id="rId31" Type="http://schemas.openxmlformats.org/officeDocument/2006/relationships/image" Target="../media/image70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image" Target="../media/image45.png"/><Relationship Id="rId3" Type="http://schemas.openxmlformats.org/officeDocument/2006/relationships/tags" Target="../tags/tag166.xml"/><Relationship Id="rId21" Type="http://schemas.openxmlformats.org/officeDocument/2006/relationships/image" Target="../media/image2.png"/><Relationship Id="rId34" Type="http://schemas.openxmlformats.org/officeDocument/2006/relationships/image" Target="../media/image83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image" Target="../media/image41.png"/><Relationship Id="rId33" Type="http://schemas.openxmlformats.org/officeDocument/2006/relationships/image" Target="../media/image82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image" Target="../media/image73.png"/><Relationship Id="rId29" Type="http://schemas.openxmlformats.org/officeDocument/2006/relationships/image" Target="../media/image78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75.png"/><Relationship Id="rId32" Type="http://schemas.openxmlformats.org/officeDocument/2006/relationships/image" Target="../media/image81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9.png"/><Relationship Id="rId28" Type="http://schemas.openxmlformats.org/officeDocument/2006/relationships/image" Target="../media/image77.png"/><Relationship Id="rId36" Type="http://schemas.openxmlformats.org/officeDocument/2006/relationships/image" Target="../media/image84.png"/><Relationship Id="rId10" Type="http://schemas.openxmlformats.org/officeDocument/2006/relationships/tags" Target="../tags/tag1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0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74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image" Target="../media/image45.png"/><Relationship Id="rId3" Type="http://schemas.openxmlformats.org/officeDocument/2006/relationships/tags" Target="../tags/tag184.xml"/><Relationship Id="rId21" Type="http://schemas.openxmlformats.org/officeDocument/2006/relationships/image" Target="../media/image2.png"/><Relationship Id="rId34" Type="http://schemas.openxmlformats.org/officeDocument/2006/relationships/image" Target="../media/image85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image" Target="../media/image41.png"/><Relationship Id="rId33" Type="http://schemas.openxmlformats.org/officeDocument/2006/relationships/image" Target="../media/image82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image" Target="../media/image73.png"/><Relationship Id="rId29" Type="http://schemas.openxmlformats.org/officeDocument/2006/relationships/image" Target="../media/image78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image" Target="../media/image75.png"/><Relationship Id="rId32" Type="http://schemas.openxmlformats.org/officeDocument/2006/relationships/image" Target="../media/image81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image" Target="../media/image9.png"/><Relationship Id="rId28" Type="http://schemas.openxmlformats.org/officeDocument/2006/relationships/image" Target="../media/image77.png"/><Relationship Id="rId36" Type="http://schemas.openxmlformats.org/officeDocument/2006/relationships/image" Target="../media/image86.png"/><Relationship Id="rId10" Type="http://schemas.openxmlformats.org/officeDocument/2006/relationships/tags" Target="../tags/tag19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0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image" Target="../media/image74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image" Target="../media/image45.png"/><Relationship Id="rId3" Type="http://schemas.openxmlformats.org/officeDocument/2006/relationships/tags" Target="../tags/tag202.xml"/><Relationship Id="rId21" Type="http://schemas.openxmlformats.org/officeDocument/2006/relationships/image" Target="../media/image2.png"/><Relationship Id="rId34" Type="http://schemas.openxmlformats.org/officeDocument/2006/relationships/image" Target="../media/image87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41.png"/><Relationship Id="rId33" Type="http://schemas.openxmlformats.org/officeDocument/2006/relationships/image" Target="../media/image82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image" Target="../media/image73.png"/><Relationship Id="rId29" Type="http://schemas.openxmlformats.org/officeDocument/2006/relationships/image" Target="../media/image78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75.png"/><Relationship Id="rId32" Type="http://schemas.openxmlformats.org/officeDocument/2006/relationships/image" Target="../media/image81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9.png"/><Relationship Id="rId28" Type="http://schemas.openxmlformats.org/officeDocument/2006/relationships/image" Target="../media/image77.png"/><Relationship Id="rId36" Type="http://schemas.openxmlformats.org/officeDocument/2006/relationships/image" Target="../media/image88.png"/><Relationship Id="rId10" Type="http://schemas.openxmlformats.org/officeDocument/2006/relationships/tags" Target="../tags/tag20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0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74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image" Target="../media/image41.png"/><Relationship Id="rId3" Type="http://schemas.openxmlformats.org/officeDocument/2006/relationships/tags" Target="../tags/tag220.xml"/><Relationship Id="rId21" Type="http://schemas.openxmlformats.org/officeDocument/2006/relationships/image" Target="../media/image73.png"/><Relationship Id="rId34" Type="http://schemas.openxmlformats.org/officeDocument/2006/relationships/image" Target="../media/image82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75.png"/><Relationship Id="rId33" Type="http://schemas.openxmlformats.org/officeDocument/2006/relationships/image" Target="../media/image81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image" Target="../media/image89.png"/><Relationship Id="rId29" Type="http://schemas.openxmlformats.org/officeDocument/2006/relationships/image" Target="../media/image77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9.png"/><Relationship Id="rId32" Type="http://schemas.openxmlformats.org/officeDocument/2006/relationships/image" Target="../media/image80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74.png"/><Relationship Id="rId28" Type="http://schemas.openxmlformats.org/officeDocument/2006/relationships/image" Target="../media/image76.png"/><Relationship Id="rId36" Type="http://schemas.openxmlformats.org/officeDocument/2006/relationships/image" Target="../media/image90.png"/><Relationship Id="rId10" Type="http://schemas.openxmlformats.org/officeDocument/2006/relationships/tags" Target="../tags/tag2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2.png"/><Relationship Id="rId27" Type="http://schemas.openxmlformats.org/officeDocument/2006/relationships/image" Target="../media/image45.png"/><Relationship Id="rId30" Type="http://schemas.openxmlformats.org/officeDocument/2006/relationships/image" Target="../media/image78.png"/><Relationship Id="rId35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image" Target="../media/image74.png"/><Relationship Id="rId39" Type="http://schemas.openxmlformats.org/officeDocument/2006/relationships/image" Target="../media/image93.png"/><Relationship Id="rId3" Type="http://schemas.openxmlformats.org/officeDocument/2006/relationships/tags" Target="../tags/tag23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9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92.png"/><Relationship Id="rId33" Type="http://schemas.openxmlformats.org/officeDocument/2006/relationships/image" Target="../media/image78.png"/><Relationship Id="rId38" Type="http://schemas.openxmlformats.org/officeDocument/2006/relationships/image" Target="../media/image1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29" Type="http://schemas.openxmlformats.org/officeDocument/2006/relationships/image" Target="../media/image41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2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94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73.png"/><Relationship Id="rId28" Type="http://schemas.openxmlformats.org/officeDocument/2006/relationships/image" Target="../media/image75.png"/><Relationship Id="rId36" Type="http://schemas.openxmlformats.org/officeDocument/2006/relationships/image" Target="../media/image81.png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image" Target="../media/image76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91.png"/><Relationship Id="rId27" Type="http://schemas.openxmlformats.org/officeDocument/2006/relationships/image" Target="../media/image9.png"/><Relationship Id="rId30" Type="http://schemas.openxmlformats.org/officeDocument/2006/relationships/image" Target="../media/image45.png"/><Relationship Id="rId35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image" Target="../media/image74.png"/><Relationship Id="rId39" Type="http://schemas.openxmlformats.org/officeDocument/2006/relationships/image" Target="../media/image93.png"/><Relationship Id="rId3" Type="http://schemas.openxmlformats.org/officeDocument/2006/relationships/tags" Target="../tags/tag25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9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image" Target="../media/image2.png"/><Relationship Id="rId33" Type="http://schemas.openxmlformats.org/officeDocument/2006/relationships/image" Target="../media/image78.png"/><Relationship Id="rId38" Type="http://schemas.openxmlformats.org/officeDocument/2006/relationships/image" Target="../media/image1.png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image" Target="../media/image41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96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94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image" Target="../media/image73.png"/><Relationship Id="rId28" Type="http://schemas.openxmlformats.org/officeDocument/2006/relationships/image" Target="../media/image75.png"/><Relationship Id="rId36" Type="http://schemas.openxmlformats.org/officeDocument/2006/relationships/image" Target="../media/image81.png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image" Target="../media/image76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95.png"/><Relationship Id="rId27" Type="http://schemas.openxmlformats.org/officeDocument/2006/relationships/image" Target="../media/image9.png"/><Relationship Id="rId30" Type="http://schemas.openxmlformats.org/officeDocument/2006/relationships/image" Target="../media/image45.png"/><Relationship Id="rId35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image" Target="../media/image9.png"/><Relationship Id="rId39" Type="http://schemas.openxmlformats.org/officeDocument/2006/relationships/image" Target="../media/image94.png"/><Relationship Id="rId3" Type="http://schemas.openxmlformats.org/officeDocument/2006/relationships/tags" Target="../tags/tag27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0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74.png"/><Relationship Id="rId33" Type="http://schemas.openxmlformats.org/officeDocument/2006/relationships/image" Target="../media/image79.png"/><Relationship Id="rId38" Type="http://schemas.openxmlformats.org/officeDocument/2006/relationships/image" Target="../media/image93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image" Target="../media/image45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2.png"/><Relationship Id="rId32" Type="http://schemas.openxmlformats.org/officeDocument/2006/relationships/image" Target="../media/image78.png"/><Relationship Id="rId37" Type="http://schemas.openxmlformats.org/officeDocument/2006/relationships/image" Target="../media/image1.png"/><Relationship Id="rId40" Type="http://schemas.openxmlformats.org/officeDocument/2006/relationships/image" Target="../media/image98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73.png"/><Relationship Id="rId28" Type="http://schemas.openxmlformats.org/officeDocument/2006/relationships/image" Target="../media/image41.png"/><Relationship Id="rId36" Type="http://schemas.openxmlformats.org/officeDocument/2006/relationships/image" Target="../media/image82.png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image" Target="../media/image77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97.png"/><Relationship Id="rId27" Type="http://schemas.openxmlformats.org/officeDocument/2006/relationships/image" Target="../media/image75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image" Target="../media/image74.png"/><Relationship Id="rId39" Type="http://schemas.openxmlformats.org/officeDocument/2006/relationships/image" Target="../media/image93.png"/><Relationship Id="rId3" Type="http://schemas.openxmlformats.org/officeDocument/2006/relationships/tags" Target="../tags/tag29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9.pn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image" Target="../media/image100.png"/><Relationship Id="rId33" Type="http://schemas.openxmlformats.org/officeDocument/2006/relationships/image" Target="../media/image78.png"/><Relationship Id="rId38" Type="http://schemas.openxmlformats.org/officeDocument/2006/relationships/image" Target="../media/image1.png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tags" Target="../tags/tag315.xml"/><Relationship Id="rId29" Type="http://schemas.openxmlformats.org/officeDocument/2006/relationships/image" Target="../media/image41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2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94.png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image" Target="../media/image73.png"/><Relationship Id="rId28" Type="http://schemas.openxmlformats.org/officeDocument/2006/relationships/image" Target="../media/image75.png"/><Relationship Id="rId36" Type="http://schemas.openxmlformats.org/officeDocument/2006/relationships/image" Target="../media/image81.png"/><Relationship Id="rId10" Type="http://schemas.openxmlformats.org/officeDocument/2006/relationships/tags" Target="../tags/tag305.xml"/><Relationship Id="rId19" Type="http://schemas.openxmlformats.org/officeDocument/2006/relationships/tags" Target="../tags/tag314.xml"/><Relationship Id="rId31" Type="http://schemas.openxmlformats.org/officeDocument/2006/relationships/image" Target="../media/image76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image" Target="../media/image99.png"/><Relationship Id="rId27" Type="http://schemas.openxmlformats.org/officeDocument/2006/relationships/image" Target="../media/image9.png"/><Relationship Id="rId30" Type="http://schemas.openxmlformats.org/officeDocument/2006/relationships/image" Target="../media/image45.png"/><Relationship Id="rId35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image" Target="../media/image74.png"/><Relationship Id="rId39" Type="http://schemas.openxmlformats.org/officeDocument/2006/relationships/image" Target="../media/image93.png"/><Relationship Id="rId3" Type="http://schemas.openxmlformats.org/officeDocument/2006/relationships/tags" Target="../tags/tag31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9.png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image" Target="../media/image102.png"/><Relationship Id="rId33" Type="http://schemas.openxmlformats.org/officeDocument/2006/relationships/image" Target="../media/image78.png"/><Relationship Id="rId38" Type="http://schemas.openxmlformats.org/officeDocument/2006/relationships/image" Target="../media/image80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tags" Target="../tags/tag335.xml"/><Relationship Id="rId29" Type="http://schemas.openxmlformats.org/officeDocument/2006/relationships/image" Target="../media/image41.png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image" Target="../media/image2.png"/><Relationship Id="rId32" Type="http://schemas.openxmlformats.org/officeDocument/2006/relationships/image" Target="../media/image77.png"/><Relationship Id="rId37" Type="http://schemas.openxmlformats.org/officeDocument/2006/relationships/image" Target="../media/image1.png"/><Relationship Id="rId40" Type="http://schemas.openxmlformats.org/officeDocument/2006/relationships/image" Target="../media/image94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image" Target="../media/image73.png"/><Relationship Id="rId28" Type="http://schemas.openxmlformats.org/officeDocument/2006/relationships/image" Target="../media/image75.png"/><Relationship Id="rId36" Type="http://schemas.openxmlformats.org/officeDocument/2006/relationships/image" Target="../media/image82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image" Target="../media/image76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image" Target="../media/image101.png"/><Relationship Id="rId27" Type="http://schemas.openxmlformats.org/officeDocument/2006/relationships/image" Target="../media/image9.png"/><Relationship Id="rId30" Type="http://schemas.openxmlformats.org/officeDocument/2006/relationships/image" Target="../media/image45.png"/><Relationship Id="rId35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4.png"/><Relationship Id="rId39" Type="http://schemas.openxmlformats.org/officeDocument/2006/relationships/image" Target="../media/image16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3.png"/><Relationship Id="rId33" Type="http://schemas.openxmlformats.org/officeDocument/2006/relationships/image" Target="../media/image1.png"/><Relationship Id="rId38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7.png"/><Relationship Id="rId41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.png"/><Relationship Id="rId36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3.png"/><Relationship Id="rId3" Type="http://schemas.openxmlformats.org/officeDocument/2006/relationships/tags" Target="../tags/tag28.xml"/><Relationship Id="rId21" Type="http://schemas.openxmlformats.org/officeDocument/2006/relationships/image" Target="../media/image21.png"/><Relationship Id="rId34" Type="http://schemas.openxmlformats.org/officeDocument/2006/relationships/image" Target="../media/image25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23.png"/><Relationship Id="rId33" Type="http://schemas.openxmlformats.org/officeDocument/2006/relationships/image" Target="../media/image24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20.png"/><Relationship Id="rId29" Type="http://schemas.openxmlformats.org/officeDocument/2006/relationships/image" Target="../media/image1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.png"/><Relationship Id="rId32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4.png"/><Relationship Id="rId28" Type="http://schemas.openxmlformats.org/officeDocument/2006/relationships/image" Target="../media/image15.png"/><Relationship Id="rId10" Type="http://schemas.openxmlformats.org/officeDocument/2006/relationships/tags" Target="../tags/tag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22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3.png"/><Relationship Id="rId39" Type="http://schemas.openxmlformats.org/officeDocument/2006/relationships/image" Target="../media/image15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1.png"/><Relationship Id="rId42" Type="http://schemas.openxmlformats.org/officeDocument/2006/relationships/image" Target="../media/image18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image" Target="../media/image14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4.png"/><Relationship Id="rId41" Type="http://schemas.openxmlformats.org/officeDocument/2006/relationships/image" Target="../media/image17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image" Target="../media/image33.png"/><Relationship Id="rId40" Type="http://schemas.openxmlformats.org/officeDocument/2006/relationships/image" Target="../media/image16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.png"/><Relationship Id="rId36" Type="http://schemas.openxmlformats.org/officeDocument/2006/relationships/image" Target="../media/image13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9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image" Target="../media/image28.png"/><Relationship Id="rId30" Type="http://schemas.openxmlformats.org/officeDocument/2006/relationships/image" Target="../media/image29.png"/><Relationship Id="rId35" Type="http://schemas.openxmlformats.org/officeDocument/2006/relationships/image" Target="../media/image32.png"/><Relationship Id="rId4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36.png"/><Relationship Id="rId39" Type="http://schemas.openxmlformats.org/officeDocument/2006/relationships/image" Target="../media/image2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32.png"/><Relationship Id="rId42" Type="http://schemas.openxmlformats.org/officeDocument/2006/relationships/image" Target="../media/image39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9.png"/><Relationship Id="rId33" Type="http://schemas.openxmlformats.org/officeDocument/2006/relationships/image" Target="../media/image19.png"/><Relationship Id="rId38" Type="http://schemas.openxmlformats.org/officeDocument/2006/relationships/image" Target="../media/image21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14.png"/><Relationship Id="rId41" Type="http://schemas.openxmlformats.org/officeDocument/2006/relationships/image" Target="../media/image38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35.png"/><Relationship Id="rId32" Type="http://schemas.openxmlformats.org/officeDocument/2006/relationships/image" Target="../media/image18.png"/><Relationship Id="rId37" Type="http://schemas.openxmlformats.org/officeDocument/2006/relationships/image" Target="../media/image20.png"/><Relationship Id="rId40" Type="http://schemas.openxmlformats.org/officeDocument/2006/relationships/image" Target="../media/image4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34.png"/><Relationship Id="rId28" Type="http://schemas.openxmlformats.org/officeDocument/2006/relationships/image" Target="../media/image1.png"/><Relationship Id="rId36" Type="http://schemas.openxmlformats.org/officeDocument/2006/relationships/image" Target="../media/image24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16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7.png"/><Relationship Id="rId30" Type="http://schemas.openxmlformats.org/officeDocument/2006/relationships/image" Target="../media/image15.png"/><Relationship Id="rId3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40.png"/><Relationship Id="rId26" Type="http://schemas.openxmlformats.org/officeDocument/2006/relationships/image" Target="../media/image29.png"/><Relationship Id="rId3" Type="http://schemas.openxmlformats.org/officeDocument/2006/relationships/tags" Target="../tags/tag89.xml"/><Relationship Id="rId21" Type="http://schemas.openxmlformats.org/officeDocument/2006/relationships/image" Target="../media/image41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image" Target="../media/image21.png"/><Relationship Id="rId29" Type="http://schemas.openxmlformats.org/officeDocument/2006/relationships/image" Target="../media/image31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28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3.png"/><Relationship Id="rId28" Type="http://schemas.openxmlformats.org/officeDocument/2006/relationships/image" Target="../media/image30.png"/><Relationship Id="rId10" Type="http://schemas.openxmlformats.org/officeDocument/2006/relationships/tags" Target="../tags/tag96.xml"/><Relationship Id="rId19" Type="http://schemas.openxmlformats.org/officeDocument/2006/relationships/image" Target="../media/image20.png"/><Relationship Id="rId31" Type="http://schemas.openxmlformats.org/officeDocument/2006/relationships/image" Target="../media/image1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image" Target="../media/image9.png"/><Relationship Id="rId3" Type="http://schemas.openxmlformats.org/officeDocument/2006/relationships/tags" Target="../tags/tag105.xml"/><Relationship Id="rId21" Type="http://schemas.openxmlformats.org/officeDocument/2006/relationships/image" Target="../media/image44.png"/><Relationship Id="rId34" Type="http://schemas.openxmlformats.org/officeDocument/2006/relationships/image" Target="../media/image45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29.png"/><Relationship Id="rId33" Type="http://schemas.openxmlformats.org/officeDocument/2006/relationships/image" Target="../media/image8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43.png"/><Relationship Id="rId29" Type="http://schemas.openxmlformats.org/officeDocument/2006/relationships/image" Target="../media/image20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2.png"/><Relationship Id="rId32" Type="http://schemas.openxmlformats.org/officeDocument/2006/relationships/image" Target="../media/image4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28.png"/><Relationship Id="rId28" Type="http://schemas.openxmlformats.org/officeDocument/2006/relationships/image" Target="../media/image31.png"/><Relationship Id="rId10" Type="http://schemas.openxmlformats.org/officeDocument/2006/relationships/tags" Target="../tags/tag1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3.png"/><Relationship Id="rId27" Type="http://schemas.openxmlformats.org/officeDocument/2006/relationships/image" Target="../media/image30.png"/><Relationship Id="rId30" Type="http://schemas.openxmlformats.org/officeDocument/2006/relationships/image" Target="../media/image21.png"/><Relationship Id="rId35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46.png"/><Relationship Id="rId18" Type="http://schemas.openxmlformats.org/officeDocument/2006/relationships/image" Target="../media/image49.png"/><Relationship Id="rId3" Type="http://schemas.openxmlformats.org/officeDocument/2006/relationships/tags" Target="../tags/tag123.xml"/><Relationship Id="rId21" Type="http://schemas.openxmlformats.org/officeDocument/2006/relationships/image" Target="../media/image1.png"/><Relationship Id="rId7" Type="http://schemas.openxmlformats.org/officeDocument/2006/relationships/tags" Target="../tags/tag12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.png"/><Relationship Id="rId2" Type="http://schemas.openxmlformats.org/officeDocument/2006/relationships/tags" Target="../tags/tag122.xml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image" Target="../media/image47.png"/><Relationship Id="rId10" Type="http://schemas.openxmlformats.org/officeDocument/2006/relationships/tags" Target="../tags/tag130.xml"/><Relationship Id="rId19" Type="http://schemas.openxmlformats.org/officeDocument/2006/relationships/image" Target="../media/image5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2.png"/><Relationship Id="rId22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2.png"/><Relationship Id="rId26" Type="http://schemas.openxmlformats.org/officeDocument/2006/relationships/image" Target="../media/image57.png"/><Relationship Id="rId3" Type="http://schemas.openxmlformats.org/officeDocument/2006/relationships/tags" Target="../tags/tag134.xml"/><Relationship Id="rId21" Type="http://schemas.openxmlformats.org/officeDocument/2006/relationships/image" Target="../media/image9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53.png"/><Relationship Id="rId25" Type="http://schemas.openxmlformats.org/officeDocument/2006/relationships/image" Target="../media/image41.png"/><Relationship Id="rId2" Type="http://schemas.openxmlformats.org/officeDocument/2006/relationships/tags" Target="../tags/tag1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4.png"/><Relationship Id="rId29" Type="http://schemas.openxmlformats.org/officeDocument/2006/relationships/image" Target="../media/image1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48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56.png"/><Relationship Id="rId28" Type="http://schemas.openxmlformats.org/officeDocument/2006/relationships/image" Target="../media/image51.png"/><Relationship Id="rId10" Type="http://schemas.openxmlformats.org/officeDocument/2006/relationships/tags" Target="../tags/tag141.xml"/><Relationship Id="rId19" Type="http://schemas.openxmlformats.org/officeDocument/2006/relationships/image" Target="../media/image47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55.png"/><Relationship Id="rId27" Type="http://schemas.openxmlformats.org/officeDocument/2006/relationships/image" Target="../media/image50.png"/><Relationship Id="rId30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Even more graphing 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474" y="3072698"/>
            <a:ext cx="5933149" cy="396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76200"/>
            <a:ext cx="5876956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4" y="101658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1053636"/>
            <a:ext cx="5575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474" y="2593968"/>
            <a:ext cx="6160123" cy="377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476" y="3588861"/>
            <a:ext cx="3891940" cy="39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925" y="4110821"/>
            <a:ext cx="4741638" cy="396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059439"/>
            <a:ext cx="5782941" cy="396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1571098"/>
            <a:ext cx="5500291" cy="377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0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786" y="541793"/>
            <a:ext cx="2494404" cy="377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861239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781962"/>
            <a:ext cx="7028512" cy="43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12" y="5344535"/>
            <a:ext cx="8199619" cy="359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303" y="5812603"/>
            <a:ext cx="6668581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5588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4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99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05413"/>
            <a:ext cx="4099912" cy="472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5089"/>
            <a:ext cx="4117237" cy="434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4" y="5082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28600"/>
            <a:ext cx="3776426" cy="1095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1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508244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8084"/>
            <a:ext cx="3890281" cy="434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5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29978"/>
            <a:ext cx="3456944" cy="830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78314"/>
            <a:ext cx="4796659" cy="60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6" y="508244"/>
            <a:ext cx="1644058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74405"/>
            <a:ext cx="4891653" cy="377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2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4" y="508244"/>
            <a:ext cx="164406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304465"/>
            <a:ext cx="4400289" cy="54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3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3" y="508244"/>
            <a:ext cx="1644064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153444"/>
            <a:ext cx="4398104" cy="906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98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455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1462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6055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2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62181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259" y="969904"/>
            <a:ext cx="3406137" cy="378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51326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316" y="1364474"/>
            <a:ext cx="3613919" cy="37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049" y="1793490"/>
            <a:ext cx="3879915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748" y="2209980"/>
            <a:ext cx="5278538" cy="378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07" y="2834194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83729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5" y="5219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13904"/>
            <a:ext cx="6915601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408" y="5329473"/>
            <a:ext cx="167910" cy="290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Arrow Connector 144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7" name="Picture 14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8" name="Picture 1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9" name="Picture 14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0" name="Picture 14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1" name="Picture 15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2" name="Picture 15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" name="Picture 15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Picture 15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8" name="Oval 157"/>
          <p:cNvSpPr>
            <a:spLocks noChangeAspect="1"/>
          </p:cNvSpPr>
          <p:nvPr/>
        </p:nvSpPr>
        <p:spPr bwMode="auto">
          <a:xfrm flipH="1">
            <a:off x="7735824" y="613257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981852" y="3416807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247" y="13152"/>
                  <a:pt x="4820" y="13158"/>
                </a:cubicBezTo>
                <a:cubicBezTo>
                  <a:pt x="6567" y="13165"/>
                  <a:pt x="6567" y="19645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 flipH="1">
            <a:off x="4190999" y="3428999"/>
            <a:ext cx="3578504" cy="27432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371"/>
              <a:gd name="connsiteY0" fmla="*/ 19281 h 19595"/>
              <a:gd name="connsiteX1" fmla="*/ 4743 w 11371"/>
              <a:gd name="connsiteY1" fmla="*/ 13158 h 19595"/>
              <a:gd name="connsiteX2" fmla="*/ 8202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682"/>
              <a:gd name="connsiteX1" fmla="*/ 4743 w 11371"/>
              <a:gd name="connsiteY1" fmla="*/ 13158 h 19682"/>
              <a:gd name="connsiteX2" fmla="*/ 8667 w 11371"/>
              <a:gd name="connsiteY2" fmla="*/ 19682 h 19682"/>
              <a:gd name="connsiteX3" fmla="*/ 11371 w 11371"/>
              <a:gd name="connsiteY3" fmla="*/ 0 h 19682"/>
              <a:gd name="connsiteX0" fmla="*/ 0 w 11371"/>
              <a:gd name="connsiteY0" fmla="*/ 19281 h 19508"/>
              <a:gd name="connsiteX1" fmla="*/ 4743 w 11371"/>
              <a:gd name="connsiteY1" fmla="*/ 13158 h 19508"/>
              <a:gd name="connsiteX2" fmla="*/ 8628 w 11371"/>
              <a:gd name="connsiteY2" fmla="*/ 19508 h 19508"/>
              <a:gd name="connsiteX3" fmla="*/ 11371 w 11371"/>
              <a:gd name="connsiteY3" fmla="*/ 0 h 19508"/>
              <a:gd name="connsiteX0" fmla="*/ 0 w 11371"/>
              <a:gd name="connsiteY0" fmla="*/ 19281 h 19595"/>
              <a:gd name="connsiteX1" fmla="*/ 4743 w 11371"/>
              <a:gd name="connsiteY1" fmla="*/ 13158 h 19595"/>
              <a:gd name="connsiteX2" fmla="*/ 8744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595"/>
              <a:gd name="connsiteX1" fmla="*/ 2806 w 11371"/>
              <a:gd name="connsiteY1" fmla="*/ 12723 h 19595"/>
              <a:gd name="connsiteX2" fmla="*/ 8744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595"/>
              <a:gd name="connsiteX1" fmla="*/ 2883 w 11371"/>
              <a:gd name="connsiteY1" fmla="*/ 13071 h 19595"/>
              <a:gd name="connsiteX2" fmla="*/ 8744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508"/>
              <a:gd name="connsiteX1" fmla="*/ 2883 w 11371"/>
              <a:gd name="connsiteY1" fmla="*/ 13071 h 19508"/>
              <a:gd name="connsiteX2" fmla="*/ 8628 w 11371"/>
              <a:gd name="connsiteY2" fmla="*/ 19508 h 19508"/>
              <a:gd name="connsiteX3" fmla="*/ 11371 w 11371"/>
              <a:gd name="connsiteY3" fmla="*/ 0 h 19508"/>
              <a:gd name="connsiteX0" fmla="*/ 0 w 11371"/>
              <a:gd name="connsiteY0" fmla="*/ 19281 h 19508"/>
              <a:gd name="connsiteX1" fmla="*/ 2883 w 11371"/>
              <a:gd name="connsiteY1" fmla="*/ 13071 h 19508"/>
              <a:gd name="connsiteX2" fmla="*/ 8628 w 11371"/>
              <a:gd name="connsiteY2" fmla="*/ 19508 h 19508"/>
              <a:gd name="connsiteX3" fmla="*/ 11371 w 11371"/>
              <a:gd name="connsiteY3" fmla="*/ 0 h 19508"/>
              <a:gd name="connsiteX0" fmla="*/ 0 w 11371"/>
              <a:gd name="connsiteY0" fmla="*/ 19281 h 19421"/>
              <a:gd name="connsiteX1" fmla="*/ 2883 w 11371"/>
              <a:gd name="connsiteY1" fmla="*/ 13071 h 19421"/>
              <a:gd name="connsiteX2" fmla="*/ 8744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682"/>
              <a:gd name="connsiteX1" fmla="*/ 2883 w 11371"/>
              <a:gd name="connsiteY1" fmla="*/ 13071 h 19682"/>
              <a:gd name="connsiteX2" fmla="*/ 8667 w 11371"/>
              <a:gd name="connsiteY2" fmla="*/ 19682 h 19682"/>
              <a:gd name="connsiteX3" fmla="*/ 11371 w 11371"/>
              <a:gd name="connsiteY3" fmla="*/ 0 h 19682"/>
              <a:gd name="connsiteX0" fmla="*/ 0 w 11371"/>
              <a:gd name="connsiteY0" fmla="*/ 19281 h 19595"/>
              <a:gd name="connsiteX1" fmla="*/ 2883 w 11371"/>
              <a:gd name="connsiteY1" fmla="*/ 13071 h 19595"/>
              <a:gd name="connsiteX2" fmla="*/ 8667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421"/>
              <a:gd name="connsiteX1" fmla="*/ 2883 w 11371"/>
              <a:gd name="connsiteY1" fmla="*/ 13071 h 19421"/>
              <a:gd name="connsiteX2" fmla="*/ 8667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83 w 11371"/>
              <a:gd name="connsiteY1" fmla="*/ 13071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1" h="19421">
                <a:moveTo>
                  <a:pt x="0" y="19281"/>
                </a:moveTo>
                <a:cubicBezTo>
                  <a:pt x="1165" y="14448"/>
                  <a:pt x="2116" y="12877"/>
                  <a:pt x="2844" y="12898"/>
                </a:cubicBezTo>
                <a:cubicBezTo>
                  <a:pt x="4463" y="12944"/>
                  <a:pt x="7071" y="19471"/>
                  <a:pt x="8783" y="19421"/>
                </a:cubicBezTo>
                <a:cubicBezTo>
                  <a:pt x="10495" y="19371"/>
                  <a:pt x="11081" y="7945"/>
                  <a:pt x="1137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48869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905180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6471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08142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17" y="442488"/>
            <a:ext cx="8520883" cy="396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12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Arrow Connector 130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Connector 150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2" name="Picture 1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" name="Picture 1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Picture 15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6" name="Picture 1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Picture 15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" name="Picture 15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Picture 15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0" name="Picture 1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" name="Oval 160"/>
          <p:cNvSpPr>
            <a:spLocks noChangeAspect="1"/>
          </p:cNvSpPr>
          <p:nvPr/>
        </p:nvSpPr>
        <p:spPr bwMode="auto">
          <a:xfrm flipH="1">
            <a:off x="7735824" y="613257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Freeform 52"/>
          <p:cNvSpPr>
            <a:spLocks/>
          </p:cNvSpPr>
          <p:nvPr/>
        </p:nvSpPr>
        <p:spPr bwMode="auto">
          <a:xfrm>
            <a:off x="981852" y="3416807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247" y="13152"/>
                  <a:pt x="4820" y="13158"/>
                </a:cubicBezTo>
                <a:cubicBezTo>
                  <a:pt x="6567" y="13165"/>
                  <a:pt x="6567" y="19645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Freeform 52"/>
          <p:cNvSpPr>
            <a:spLocks/>
          </p:cNvSpPr>
          <p:nvPr/>
        </p:nvSpPr>
        <p:spPr bwMode="auto">
          <a:xfrm flipH="1">
            <a:off x="4190999" y="3428999"/>
            <a:ext cx="3578504" cy="27432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371"/>
              <a:gd name="connsiteY0" fmla="*/ 19281 h 19595"/>
              <a:gd name="connsiteX1" fmla="*/ 4743 w 11371"/>
              <a:gd name="connsiteY1" fmla="*/ 13158 h 19595"/>
              <a:gd name="connsiteX2" fmla="*/ 8202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682"/>
              <a:gd name="connsiteX1" fmla="*/ 4743 w 11371"/>
              <a:gd name="connsiteY1" fmla="*/ 13158 h 19682"/>
              <a:gd name="connsiteX2" fmla="*/ 8667 w 11371"/>
              <a:gd name="connsiteY2" fmla="*/ 19682 h 19682"/>
              <a:gd name="connsiteX3" fmla="*/ 11371 w 11371"/>
              <a:gd name="connsiteY3" fmla="*/ 0 h 19682"/>
              <a:gd name="connsiteX0" fmla="*/ 0 w 11371"/>
              <a:gd name="connsiteY0" fmla="*/ 19281 h 19508"/>
              <a:gd name="connsiteX1" fmla="*/ 4743 w 11371"/>
              <a:gd name="connsiteY1" fmla="*/ 13158 h 19508"/>
              <a:gd name="connsiteX2" fmla="*/ 8628 w 11371"/>
              <a:gd name="connsiteY2" fmla="*/ 19508 h 19508"/>
              <a:gd name="connsiteX3" fmla="*/ 11371 w 11371"/>
              <a:gd name="connsiteY3" fmla="*/ 0 h 19508"/>
              <a:gd name="connsiteX0" fmla="*/ 0 w 11371"/>
              <a:gd name="connsiteY0" fmla="*/ 19281 h 19595"/>
              <a:gd name="connsiteX1" fmla="*/ 4743 w 11371"/>
              <a:gd name="connsiteY1" fmla="*/ 13158 h 19595"/>
              <a:gd name="connsiteX2" fmla="*/ 8744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595"/>
              <a:gd name="connsiteX1" fmla="*/ 2806 w 11371"/>
              <a:gd name="connsiteY1" fmla="*/ 12723 h 19595"/>
              <a:gd name="connsiteX2" fmla="*/ 8744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595"/>
              <a:gd name="connsiteX1" fmla="*/ 2883 w 11371"/>
              <a:gd name="connsiteY1" fmla="*/ 13071 h 19595"/>
              <a:gd name="connsiteX2" fmla="*/ 8744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508"/>
              <a:gd name="connsiteX1" fmla="*/ 2883 w 11371"/>
              <a:gd name="connsiteY1" fmla="*/ 13071 h 19508"/>
              <a:gd name="connsiteX2" fmla="*/ 8628 w 11371"/>
              <a:gd name="connsiteY2" fmla="*/ 19508 h 19508"/>
              <a:gd name="connsiteX3" fmla="*/ 11371 w 11371"/>
              <a:gd name="connsiteY3" fmla="*/ 0 h 19508"/>
              <a:gd name="connsiteX0" fmla="*/ 0 w 11371"/>
              <a:gd name="connsiteY0" fmla="*/ 19281 h 19508"/>
              <a:gd name="connsiteX1" fmla="*/ 2883 w 11371"/>
              <a:gd name="connsiteY1" fmla="*/ 13071 h 19508"/>
              <a:gd name="connsiteX2" fmla="*/ 8628 w 11371"/>
              <a:gd name="connsiteY2" fmla="*/ 19508 h 19508"/>
              <a:gd name="connsiteX3" fmla="*/ 11371 w 11371"/>
              <a:gd name="connsiteY3" fmla="*/ 0 h 19508"/>
              <a:gd name="connsiteX0" fmla="*/ 0 w 11371"/>
              <a:gd name="connsiteY0" fmla="*/ 19281 h 19421"/>
              <a:gd name="connsiteX1" fmla="*/ 2883 w 11371"/>
              <a:gd name="connsiteY1" fmla="*/ 13071 h 19421"/>
              <a:gd name="connsiteX2" fmla="*/ 8744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682"/>
              <a:gd name="connsiteX1" fmla="*/ 2883 w 11371"/>
              <a:gd name="connsiteY1" fmla="*/ 13071 h 19682"/>
              <a:gd name="connsiteX2" fmla="*/ 8667 w 11371"/>
              <a:gd name="connsiteY2" fmla="*/ 19682 h 19682"/>
              <a:gd name="connsiteX3" fmla="*/ 11371 w 11371"/>
              <a:gd name="connsiteY3" fmla="*/ 0 h 19682"/>
              <a:gd name="connsiteX0" fmla="*/ 0 w 11371"/>
              <a:gd name="connsiteY0" fmla="*/ 19281 h 19595"/>
              <a:gd name="connsiteX1" fmla="*/ 2883 w 11371"/>
              <a:gd name="connsiteY1" fmla="*/ 13071 h 19595"/>
              <a:gd name="connsiteX2" fmla="*/ 8667 w 11371"/>
              <a:gd name="connsiteY2" fmla="*/ 19595 h 19595"/>
              <a:gd name="connsiteX3" fmla="*/ 11371 w 11371"/>
              <a:gd name="connsiteY3" fmla="*/ 0 h 19595"/>
              <a:gd name="connsiteX0" fmla="*/ 0 w 11371"/>
              <a:gd name="connsiteY0" fmla="*/ 19281 h 19421"/>
              <a:gd name="connsiteX1" fmla="*/ 2883 w 11371"/>
              <a:gd name="connsiteY1" fmla="*/ 13071 h 19421"/>
              <a:gd name="connsiteX2" fmla="*/ 8667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83 w 11371"/>
              <a:gd name="connsiteY1" fmla="*/ 13071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  <a:gd name="connsiteX0" fmla="*/ 0 w 11371"/>
              <a:gd name="connsiteY0" fmla="*/ 19281 h 19421"/>
              <a:gd name="connsiteX1" fmla="*/ 2844 w 11371"/>
              <a:gd name="connsiteY1" fmla="*/ 12898 h 19421"/>
              <a:gd name="connsiteX2" fmla="*/ 8783 w 11371"/>
              <a:gd name="connsiteY2" fmla="*/ 19421 h 19421"/>
              <a:gd name="connsiteX3" fmla="*/ 11371 w 11371"/>
              <a:gd name="connsiteY3" fmla="*/ 0 h 1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1" h="19421">
                <a:moveTo>
                  <a:pt x="0" y="19281"/>
                </a:moveTo>
                <a:cubicBezTo>
                  <a:pt x="1165" y="14448"/>
                  <a:pt x="2116" y="12877"/>
                  <a:pt x="2844" y="12898"/>
                </a:cubicBezTo>
                <a:cubicBezTo>
                  <a:pt x="4463" y="12944"/>
                  <a:pt x="7071" y="19471"/>
                  <a:pt x="8783" y="19421"/>
                </a:cubicBezTo>
                <a:cubicBezTo>
                  <a:pt x="10495" y="19371"/>
                  <a:pt x="11081" y="7945"/>
                  <a:pt x="1137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" name="Picture 16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408" y="5298814"/>
            <a:ext cx="259970" cy="32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Picture 16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26096"/>
            <a:ext cx="7256181" cy="416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2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634" y="4407408"/>
            <a:ext cx="168414" cy="29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233979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650469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5950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633" y="87682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39" y="2122118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2521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20718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37208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7200" y="477316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57200" y="56899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57200" y="43183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01553" y="3856267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1371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1828800" y="3404616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2286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2743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3200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3657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4114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4572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V="1">
            <a:off x="5029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5486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V="1">
            <a:off x="5943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6400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858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7315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7772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914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1" name="Picture 1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6062473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4221480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5" name="Oval 124"/>
          <p:cNvSpPr>
            <a:spLocks noChangeAspect="1"/>
          </p:cNvSpPr>
          <p:nvPr/>
        </p:nvSpPr>
        <p:spPr bwMode="auto">
          <a:xfrm flipH="1">
            <a:off x="7735824" y="3822192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" name="Picture 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502" y="38622"/>
            <a:ext cx="6027543" cy="377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Oval 60"/>
          <p:cNvSpPr>
            <a:spLocks noChangeAspect="1"/>
          </p:cNvSpPr>
          <p:nvPr/>
        </p:nvSpPr>
        <p:spPr bwMode="auto">
          <a:xfrm>
            <a:off x="1335024" y="613562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457200" y="522448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" name="Picture 1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526310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526310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526310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526310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526310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" name="Picture 11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526310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526310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Freeform 52"/>
          <p:cNvSpPr>
            <a:spLocks/>
          </p:cNvSpPr>
          <p:nvPr/>
        </p:nvSpPr>
        <p:spPr bwMode="auto">
          <a:xfrm>
            <a:off x="1372505" y="3861816"/>
            <a:ext cx="64008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6497">
                <a:moveTo>
                  <a:pt x="0" y="16497"/>
                </a:moveTo>
                <a:cubicBezTo>
                  <a:pt x="1326" y="2929"/>
                  <a:pt x="4437" y="54"/>
                  <a:pt x="6782" y="1"/>
                </a:cubicBezTo>
                <a:cubicBezTo>
                  <a:pt x="9127" y="-52"/>
                  <a:pt x="10431" y="3339"/>
                  <a:pt x="11825" y="3328"/>
                </a:cubicBezTo>
                <a:cubicBezTo>
                  <a:pt x="15986" y="3294"/>
                  <a:pt x="16322" y="13051"/>
                  <a:pt x="18739" y="13160"/>
                </a:cubicBezTo>
                <a:cubicBezTo>
                  <a:pt x="20784" y="13252"/>
                  <a:pt x="23346" y="2311"/>
                  <a:pt x="23822" y="8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6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46126"/>
            <a:ext cx="5761808" cy="35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4922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496" y="2530672"/>
            <a:ext cx="4080974" cy="37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193" y="2962733"/>
            <a:ext cx="4082031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9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7200" y="52327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457200" y="56899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457200" y="43183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501553" y="3856267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1371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1828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2286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2743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3200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3657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4114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4572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5029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5486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59436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V="1">
            <a:off x="64008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68580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73152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7772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457200" y="4775548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914400" y="3403948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" name="Picture 9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481417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481417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4814170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4814170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" name="Picture 1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5583268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3742275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5751576"/>
            <a:ext cx="259970" cy="321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9" name="Oval 138"/>
          <p:cNvSpPr>
            <a:spLocks noChangeAspect="1"/>
          </p:cNvSpPr>
          <p:nvPr/>
        </p:nvSpPr>
        <p:spPr bwMode="auto">
          <a:xfrm flipH="1">
            <a:off x="877824" y="6112952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auto">
          <a:xfrm flipH="1">
            <a:off x="7278624" y="637946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2" name="Picture 1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195357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Picture 1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611847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4" name="Picture 14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0835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5" name="Picture 1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82567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6" name="Picture 14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096"/>
            <a:ext cx="5025320" cy="377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7" name="Picture 14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05578"/>
            <a:ext cx="6140041" cy="396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Freeform 52"/>
          <p:cNvSpPr>
            <a:spLocks/>
          </p:cNvSpPr>
          <p:nvPr/>
        </p:nvSpPr>
        <p:spPr bwMode="auto">
          <a:xfrm flipH="1" flipV="1">
            <a:off x="925586" y="3861820"/>
            <a:ext cx="6388709" cy="2512287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777"/>
              <a:gd name="connsiteY0" fmla="*/ 6768 h 17508"/>
              <a:gd name="connsiteX1" fmla="*/ 6737 w 23777"/>
              <a:gd name="connsiteY1" fmla="*/ 4349 h 17508"/>
              <a:gd name="connsiteX2" fmla="*/ 11780 w 23777"/>
              <a:gd name="connsiteY2" fmla="*/ 7676 h 17508"/>
              <a:gd name="connsiteX3" fmla="*/ 18694 w 23777"/>
              <a:gd name="connsiteY3" fmla="*/ 17508 h 17508"/>
              <a:gd name="connsiteX4" fmla="*/ 23777 w 23777"/>
              <a:gd name="connsiteY4" fmla="*/ 4429 h 17508"/>
              <a:gd name="connsiteX0" fmla="*/ 0 w 23777"/>
              <a:gd name="connsiteY0" fmla="*/ 2421 h 13161"/>
              <a:gd name="connsiteX1" fmla="*/ 6737 w 23777"/>
              <a:gd name="connsiteY1" fmla="*/ 2 h 13161"/>
              <a:gd name="connsiteX2" fmla="*/ 11780 w 23777"/>
              <a:gd name="connsiteY2" fmla="*/ 3329 h 13161"/>
              <a:gd name="connsiteX3" fmla="*/ 18694 w 23777"/>
              <a:gd name="connsiteY3" fmla="*/ 13161 h 13161"/>
              <a:gd name="connsiteX4" fmla="*/ 23777 w 23777"/>
              <a:gd name="connsiteY4" fmla="*/ 82 h 13161"/>
              <a:gd name="connsiteX0" fmla="*/ 0 w 23777"/>
              <a:gd name="connsiteY0" fmla="*/ 2339 h 13079"/>
              <a:gd name="connsiteX1" fmla="*/ 5194 w 23777"/>
              <a:gd name="connsiteY1" fmla="*/ 9774 h 13079"/>
              <a:gd name="connsiteX2" fmla="*/ 11780 w 23777"/>
              <a:gd name="connsiteY2" fmla="*/ 3247 h 13079"/>
              <a:gd name="connsiteX3" fmla="*/ 18694 w 23777"/>
              <a:gd name="connsiteY3" fmla="*/ 13079 h 13079"/>
              <a:gd name="connsiteX4" fmla="*/ 23777 w 23777"/>
              <a:gd name="connsiteY4" fmla="*/ 0 h 13079"/>
              <a:gd name="connsiteX0" fmla="*/ 0 w 23777"/>
              <a:gd name="connsiteY0" fmla="*/ 2339 h 13079"/>
              <a:gd name="connsiteX1" fmla="*/ 5194 w 23777"/>
              <a:gd name="connsiteY1" fmla="*/ 9774 h 13079"/>
              <a:gd name="connsiteX2" fmla="*/ 11780 w 23777"/>
              <a:gd name="connsiteY2" fmla="*/ 3247 h 13079"/>
              <a:gd name="connsiteX3" fmla="*/ 18694 w 23777"/>
              <a:gd name="connsiteY3" fmla="*/ 13079 h 13079"/>
              <a:gd name="connsiteX4" fmla="*/ 23777 w 23777"/>
              <a:gd name="connsiteY4" fmla="*/ 0 h 13079"/>
              <a:gd name="connsiteX0" fmla="*/ 0 w 23777"/>
              <a:gd name="connsiteY0" fmla="*/ 2339 h 16585"/>
              <a:gd name="connsiteX1" fmla="*/ 5194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78"/>
              <a:gd name="connsiteX1" fmla="*/ 3470 w 23777"/>
              <a:gd name="connsiteY1" fmla="*/ 10038 h 16578"/>
              <a:gd name="connsiteX2" fmla="*/ 11916 w 23777"/>
              <a:gd name="connsiteY2" fmla="*/ 16533 h 16578"/>
              <a:gd name="connsiteX3" fmla="*/ 18694 w 23777"/>
              <a:gd name="connsiteY3" fmla="*/ 13079 h 16578"/>
              <a:gd name="connsiteX4" fmla="*/ 23777 w 23777"/>
              <a:gd name="connsiteY4" fmla="*/ 0 h 16578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70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5"/>
              <a:gd name="connsiteX1" fmla="*/ 3425 w 23777"/>
              <a:gd name="connsiteY1" fmla="*/ 9774 h 16585"/>
              <a:gd name="connsiteX2" fmla="*/ 11916 w 23777"/>
              <a:gd name="connsiteY2" fmla="*/ 16533 h 16585"/>
              <a:gd name="connsiteX3" fmla="*/ 18694 w 23777"/>
              <a:gd name="connsiteY3" fmla="*/ 13079 h 16585"/>
              <a:gd name="connsiteX4" fmla="*/ 23777 w 23777"/>
              <a:gd name="connsiteY4" fmla="*/ 0 h 16585"/>
              <a:gd name="connsiteX0" fmla="*/ 0 w 23777"/>
              <a:gd name="connsiteY0" fmla="*/ 2339 h 16588"/>
              <a:gd name="connsiteX1" fmla="*/ 3380 w 23777"/>
              <a:gd name="connsiteY1" fmla="*/ 9686 h 16588"/>
              <a:gd name="connsiteX2" fmla="*/ 11916 w 23777"/>
              <a:gd name="connsiteY2" fmla="*/ 16533 h 16588"/>
              <a:gd name="connsiteX3" fmla="*/ 18694 w 23777"/>
              <a:gd name="connsiteY3" fmla="*/ 13079 h 16588"/>
              <a:gd name="connsiteX4" fmla="*/ 23777 w 23777"/>
              <a:gd name="connsiteY4" fmla="*/ 0 h 16588"/>
              <a:gd name="connsiteX0" fmla="*/ 0 w 23777"/>
              <a:gd name="connsiteY0" fmla="*/ 2339 h 16549"/>
              <a:gd name="connsiteX1" fmla="*/ 3380 w 23777"/>
              <a:gd name="connsiteY1" fmla="*/ 9686 h 16549"/>
              <a:gd name="connsiteX2" fmla="*/ 11916 w 23777"/>
              <a:gd name="connsiteY2" fmla="*/ 16533 h 16549"/>
              <a:gd name="connsiteX3" fmla="*/ 18694 w 23777"/>
              <a:gd name="connsiteY3" fmla="*/ 13079 h 16549"/>
              <a:gd name="connsiteX4" fmla="*/ 23777 w 23777"/>
              <a:gd name="connsiteY4" fmla="*/ 0 h 16549"/>
              <a:gd name="connsiteX0" fmla="*/ 0 w 23777"/>
              <a:gd name="connsiteY0" fmla="*/ 2339 h 16535"/>
              <a:gd name="connsiteX1" fmla="*/ 3380 w 23777"/>
              <a:gd name="connsiteY1" fmla="*/ 9686 h 16535"/>
              <a:gd name="connsiteX2" fmla="*/ 11916 w 23777"/>
              <a:gd name="connsiteY2" fmla="*/ 16533 h 16535"/>
              <a:gd name="connsiteX3" fmla="*/ 18694 w 23777"/>
              <a:gd name="connsiteY3" fmla="*/ 13079 h 16535"/>
              <a:gd name="connsiteX4" fmla="*/ 23777 w 23777"/>
              <a:gd name="connsiteY4" fmla="*/ 0 h 16535"/>
              <a:gd name="connsiteX0" fmla="*/ 0 w 23777"/>
              <a:gd name="connsiteY0" fmla="*/ 2339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959"/>
              <a:gd name="connsiteY0" fmla="*/ 4715 h 16533"/>
              <a:gd name="connsiteX1" fmla="*/ 3562 w 23959"/>
              <a:gd name="connsiteY1" fmla="*/ 9686 h 16533"/>
              <a:gd name="connsiteX2" fmla="*/ 12098 w 23959"/>
              <a:gd name="connsiteY2" fmla="*/ 16533 h 16533"/>
              <a:gd name="connsiteX3" fmla="*/ 18876 w 23959"/>
              <a:gd name="connsiteY3" fmla="*/ 13079 h 16533"/>
              <a:gd name="connsiteX4" fmla="*/ 23959 w 23959"/>
              <a:gd name="connsiteY4" fmla="*/ 0 h 16533"/>
              <a:gd name="connsiteX0" fmla="*/ 0 w 23959"/>
              <a:gd name="connsiteY0" fmla="*/ 4715 h 16533"/>
              <a:gd name="connsiteX1" fmla="*/ 3562 w 23959"/>
              <a:gd name="connsiteY1" fmla="*/ 9686 h 16533"/>
              <a:gd name="connsiteX2" fmla="*/ 12098 w 23959"/>
              <a:gd name="connsiteY2" fmla="*/ 16533 h 16533"/>
              <a:gd name="connsiteX3" fmla="*/ 18876 w 23959"/>
              <a:gd name="connsiteY3" fmla="*/ 13079 h 16533"/>
              <a:gd name="connsiteX4" fmla="*/ 23959 w 23959"/>
              <a:gd name="connsiteY4" fmla="*/ 0 h 16533"/>
              <a:gd name="connsiteX0" fmla="*/ 0 w 23777"/>
              <a:gd name="connsiteY0" fmla="*/ 4715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777"/>
              <a:gd name="connsiteY0" fmla="*/ 4715 h 16533"/>
              <a:gd name="connsiteX1" fmla="*/ 3380 w 23777"/>
              <a:gd name="connsiteY1" fmla="*/ 9686 h 16533"/>
              <a:gd name="connsiteX2" fmla="*/ 11916 w 23777"/>
              <a:gd name="connsiteY2" fmla="*/ 16533 h 16533"/>
              <a:gd name="connsiteX3" fmla="*/ 18694 w 23777"/>
              <a:gd name="connsiteY3" fmla="*/ 13079 h 16533"/>
              <a:gd name="connsiteX4" fmla="*/ 23777 w 23777"/>
              <a:gd name="connsiteY4" fmla="*/ 0 h 16533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16357"/>
              <a:gd name="connsiteX1" fmla="*/ 3380 w 23777"/>
              <a:gd name="connsiteY1" fmla="*/ 9686 h 16357"/>
              <a:gd name="connsiteX2" fmla="*/ 8513 w 23777"/>
              <a:gd name="connsiteY2" fmla="*/ 16357 h 16357"/>
              <a:gd name="connsiteX3" fmla="*/ 18694 w 23777"/>
              <a:gd name="connsiteY3" fmla="*/ 13079 h 16357"/>
              <a:gd name="connsiteX4" fmla="*/ 23777 w 23777"/>
              <a:gd name="connsiteY4" fmla="*/ 0 h 16357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77"/>
              <a:gd name="connsiteY0" fmla="*/ 4715 h 23021"/>
              <a:gd name="connsiteX1" fmla="*/ 3380 w 23777"/>
              <a:gd name="connsiteY1" fmla="*/ 9686 h 23021"/>
              <a:gd name="connsiteX2" fmla="*/ 8513 w 23777"/>
              <a:gd name="connsiteY2" fmla="*/ 16357 h 23021"/>
              <a:gd name="connsiteX3" fmla="*/ 11933 w 23777"/>
              <a:gd name="connsiteY3" fmla="*/ 23021 h 23021"/>
              <a:gd name="connsiteX4" fmla="*/ 23777 w 23777"/>
              <a:gd name="connsiteY4" fmla="*/ 0 h 23021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13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558 w 23732"/>
              <a:gd name="connsiteY2" fmla="*/ 11642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32"/>
              <a:gd name="connsiteY0" fmla="*/ 0 h 18306"/>
              <a:gd name="connsiteX1" fmla="*/ 3380 w 23732"/>
              <a:gd name="connsiteY1" fmla="*/ 4971 h 18306"/>
              <a:gd name="connsiteX2" fmla="*/ 8467 w 23732"/>
              <a:gd name="connsiteY2" fmla="*/ 11554 h 18306"/>
              <a:gd name="connsiteX3" fmla="*/ 11933 w 23732"/>
              <a:gd name="connsiteY3" fmla="*/ 18306 h 18306"/>
              <a:gd name="connsiteX4" fmla="*/ 23732 w 23732"/>
              <a:gd name="connsiteY4" fmla="*/ 1972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1933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3430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3612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3612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3612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306"/>
              <a:gd name="connsiteX1" fmla="*/ 3380 w 23777"/>
              <a:gd name="connsiteY1" fmla="*/ 4971 h 18306"/>
              <a:gd name="connsiteX2" fmla="*/ 8467 w 23777"/>
              <a:gd name="connsiteY2" fmla="*/ 11554 h 18306"/>
              <a:gd name="connsiteX3" fmla="*/ 13612 w 23777"/>
              <a:gd name="connsiteY3" fmla="*/ 18306 h 18306"/>
              <a:gd name="connsiteX4" fmla="*/ 23777 w 23777"/>
              <a:gd name="connsiteY4" fmla="*/ 1884 h 18306"/>
              <a:gd name="connsiteX0" fmla="*/ 0 w 23777"/>
              <a:gd name="connsiteY0" fmla="*/ 0 h 18130"/>
              <a:gd name="connsiteX1" fmla="*/ 3380 w 23777"/>
              <a:gd name="connsiteY1" fmla="*/ 4971 h 18130"/>
              <a:gd name="connsiteX2" fmla="*/ 8467 w 23777"/>
              <a:gd name="connsiteY2" fmla="*/ 11554 h 18130"/>
              <a:gd name="connsiteX3" fmla="*/ 13612 w 23777"/>
              <a:gd name="connsiteY3" fmla="*/ 18130 h 18130"/>
              <a:gd name="connsiteX4" fmla="*/ 23777 w 23777"/>
              <a:gd name="connsiteY4" fmla="*/ 1884 h 18130"/>
              <a:gd name="connsiteX0" fmla="*/ 0 w 23777"/>
              <a:gd name="connsiteY0" fmla="*/ 0 h 18130"/>
              <a:gd name="connsiteX1" fmla="*/ 3380 w 23777"/>
              <a:gd name="connsiteY1" fmla="*/ 4971 h 18130"/>
              <a:gd name="connsiteX2" fmla="*/ 8467 w 23777"/>
              <a:gd name="connsiteY2" fmla="*/ 11554 h 18130"/>
              <a:gd name="connsiteX3" fmla="*/ 13612 w 23777"/>
              <a:gd name="connsiteY3" fmla="*/ 18130 h 18130"/>
              <a:gd name="connsiteX4" fmla="*/ 23777 w 23777"/>
              <a:gd name="connsiteY4" fmla="*/ 1884 h 18130"/>
              <a:gd name="connsiteX0" fmla="*/ 0 w 23777"/>
              <a:gd name="connsiteY0" fmla="*/ 0 h 18130"/>
              <a:gd name="connsiteX1" fmla="*/ 3380 w 23777"/>
              <a:gd name="connsiteY1" fmla="*/ 4971 h 18130"/>
              <a:gd name="connsiteX2" fmla="*/ 8467 w 23777"/>
              <a:gd name="connsiteY2" fmla="*/ 11554 h 18130"/>
              <a:gd name="connsiteX3" fmla="*/ 13612 w 23777"/>
              <a:gd name="connsiteY3" fmla="*/ 18130 h 18130"/>
              <a:gd name="connsiteX4" fmla="*/ 23777 w 23777"/>
              <a:gd name="connsiteY4" fmla="*/ 1884 h 18130"/>
              <a:gd name="connsiteX0" fmla="*/ 0 w 23777"/>
              <a:gd name="connsiteY0" fmla="*/ 0 h 18130"/>
              <a:gd name="connsiteX1" fmla="*/ 3380 w 23777"/>
              <a:gd name="connsiteY1" fmla="*/ 4971 h 18130"/>
              <a:gd name="connsiteX2" fmla="*/ 8467 w 23777"/>
              <a:gd name="connsiteY2" fmla="*/ 11554 h 18130"/>
              <a:gd name="connsiteX3" fmla="*/ 13612 w 23777"/>
              <a:gd name="connsiteY3" fmla="*/ 18130 h 18130"/>
              <a:gd name="connsiteX4" fmla="*/ 23777 w 23777"/>
              <a:gd name="connsiteY4" fmla="*/ 1884 h 18130"/>
              <a:gd name="connsiteX0" fmla="*/ 0 w 23777"/>
              <a:gd name="connsiteY0" fmla="*/ 0 h 18130"/>
              <a:gd name="connsiteX1" fmla="*/ 3380 w 23777"/>
              <a:gd name="connsiteY1" fmla="*/ 4971 h 18130"/>
              <a:gd name="connsiteX2" fmla="*/ 8467 w 23777"/>
              <a:gd name="connsiteY2" fmla="*/ 11554 h 18130"/>
              <a:gd name="connsiteX3" fmla="*/ 13612 w 23777"/>
              <a:gd name="connsiteY3" fmla="*/ 18130 h 18130"/>
              <a:gd name="connsiteX4" fmla="*/ 23777 w 23777"/>
              <a:gd name="connsiteY4" fmla="*/ 1884 h 1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7" h="18130">
                <a:moveTo>
                  <a:pt x="0" y="0"/>
                </a:moveTo>
                <a:cubicBezTo>
                  <a:pt x="735" y="4469"/>
                  <a:pt x="1741" y="4916"/>
                  <a:pt x="3380" y="4971"/>
                </a:cubicBezTo>
                <a:cubicBezTo>
                  <a:pt x="5699" y="5049"/>
                  <a:pt x="6580" y="11561"/>
                  <a:pt x="8467" y="11554"/>
                </a:cubicBezTo>
                <a:cubicBezTo>
                  <a:pt x="11245" y="11544"/>
                  <a:pt x="11521" y="18202"/>
                  <a:pt x="13612" y="18130"/>
                </a:cubicBezTo>
                <a:cubicBezTo>
                  <a:pt x="15658" y="18131"/>
                  <a:pt x="22440" y="11856"/>
                  <a:pt x="23777" y="188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01" y="27689"/>
            <a:ext cx="6120270" cy="434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760061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201603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435485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352800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981371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397861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68184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9916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919614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192271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330740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772282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1" y="10300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61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0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9" y="2035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767" y="109589"/>
            <a:ext cx="5215317" cy="434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347" y="1158823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575313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85929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2097066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10016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8722" y="2508192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796" y="2949734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99990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441442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675324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59263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127062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29" y="5130163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77661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9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7" y="43214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7048185" cy="302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7746945" cy="359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28845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884" y="270059"/>
            <a:ext cx="3645030" cy="509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7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6" y="432148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992143" cy="359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8068960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4044103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217096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4287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670850"/>
            <a:ext cx="6538386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127810"/>
            <a:ext cx="7746961" cy="359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586273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815" y="264480"/>
            <a:ext cx="3875570" cy="510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6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v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2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9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(x^2+2x+3)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68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e^{4x-2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92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{blue}what} 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42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cond Derivative Test tell you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0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6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3e^{-x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99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(2)=H'(4)=H'(6)=0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87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9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(0,15)\backslash\{7\}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865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 following proper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98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(0)=0$; $H(4)=H(8)=2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109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&lt;0$ on $(0,3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13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{\color{blue}($\bullet$)}&#10;$H''&lt;0$ on $(5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639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$ is continuous on $(0,8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3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$ is continuous on $[0,8]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8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:[0,8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8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6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cubic $g(t)=at^3+bt^2+ct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8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g$ attains a local min value of $20$ at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4095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a local max value of $-16$ at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288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cot^3(x/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37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17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2x}{\sqrt{9-x^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804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5+5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77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1}{x^3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972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sqrt{x^2+4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67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2x+1-\cos 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238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9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-2x^2e^{-x^2/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274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t at $0$. 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49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x^2-6x-7}{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53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5)\backslash\{7\}\to{\mathbb R}$ be contin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13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(0,14]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1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does $f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2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4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3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f$ is de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2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contin on $(0,1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738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1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x^4+8x^3+9x^2+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11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20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22110</TotalTime>
  <Words>25</Words>
  <Application>Microsoft Office PowerPoint</Application>
  <PresentationFormat>On-screen Show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2592</cp:revision>
  <dcterms:created xsi:type="dcterms:W3CDTF">2008-09-20T13:47:00Z</dcterms:created>
  <dcterms:modified xsi:type="dcterms:W3CDTF">2013-11-04T18:45:23Z</dcterms:modified>
</cp:coreProperties>
</file>