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35" r:id="rId2"/>
    <p:sldId id="548" r:id="rId3"/>
    <p:sldId id="546" r:id="rId4"/>
    <p:sldId id="547" r:id="rId5"/>
    <p:sldId id="539" r:id="rId6"/>
    <p:sldId id="543" r:id="rId7"/>
    <p:sldId id="544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482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AC9FED-9047-408E-8AB4-6D440B75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0ED2-2DD1-4433-A4B8-B9C0220AB1A9}" type="slidenum">
              <a:rPr lang="en-US"/>
              <a:pPr/>
              <a:t>1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A3-04E7-478D-981B-C78EB919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9EED-5670-4775-B4A4-2C7CD07AB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4ABD-5E29-49BC-9ECB-727DFDF2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DE9E-6168-4637-999D-BB93B6751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C0F6-204F-4794-A8BD-8709477BF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5495-CAEF-47B8-93FF-07BD46DE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DCFA-8CEE-44A5-9056-236ED806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6A8D-2F22-4E07-96A3-787817614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9C6B-2373-4738-B4F0-0A8BE52E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05C3-2D1E-407E-9007-9B4957E3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520B-BFAE-4EDD-9FE4-546E4EBA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A38A2-19DA-4D19-A8F7-AFD123CA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0.png"/><Relationship Id="rId42" Type="http://schemas.openxmlformats.org/officeDocument/2006/relationships/image" Target="../media/image17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41" Type="http://schemas.openxmlformats.org/officeDocument/2006/relationships/image" Target="../media/image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5.png"/><Relationship Id="rId3" Type="http://schemas.openxmlformats.org/officeDocument/2006/relationships/tags" Target="../tags/tag30.xml"/><Relationship Id="rId21" Type="http://schemas.openxmlformats.org/officeDocument/2006/relationships/image" Target="../media/image28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4.png"/><Relationship Id="rId25" Type="http://schemas.openxmlformats.org/officeDocument/2006/relationships/image" Target="../media/image1.png"/><Relationship Id="rId2" Type="http://schemas.openxmlformats.org/officeDocument/2006/relationships/tags" Target="../tags/tag29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1.png"/><Relationship Id="rId5" Type="http://schemas.openxmlformats.org/officeDocument/2006/relationships/tags" Target="../tags/tag32.xm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tags" Target="../tags/tag37.xml"/><Relationship Id="rId19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36.png"/><Relationship Id="rId39" Type="http://schemas.openxmlformats.org/officeDocument/2006/relationships/image" Target="../media/image48.png"/><Relationship Id="rId3" Type="http://schemas.openxmlformats.org/officeDocument/2006/relationships/tags" Target="../tags/tag4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7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3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5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41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50.png"/><Relationship Id="rId18" Type="http://schemas.openxmlformats.org/officeDocument/2006/relationships/image" Target="../media/image1.png"/><Relationship Id="rId3" Type="http://schemas.openxmlformats.org/officeDocument/2006/relationships/tags" Target="../tags/tag63.xml"/><Relationship Id="rId21" Type="http://schemas.openxmlformats.org/officeDocument/2006/relationships/image" Target="../media/image57.png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4.png"/><Relationship Id="rId2" Type="http://schemas.openxmlformats.org/officeDocument/2006/relationships/tags" Target="../tags/tag62.xml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image" Target="../media/image52.png"/><Relationship Id="rId10" Type="http://schemas.openxmlformats.org/officeDocument/2006/relationships/tags" Target="../tags/tag70.xml"/><Relationship Id="rId19" Type="http://schemas.openxmlformats.org/officeDocument/2006/relationships/image" Target="../media/image55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image" Target="../media/image68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4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70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1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image" Target="../media/image65.png"/><Relationship Id="rId49" Type="http://schemas.openxmlformats.org/officeDocument/2006/relationships/image" Target="../media/image77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6.png"/><Relationship Id="rId8" Type="http://schemas.openxmlformats.org/officeDocument/2006/relationships/tags" Target="../tags/tag79.xml"/><Relationship Id="rId51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102.xml"/><Relationship Id="rId21" Type="http://schemas.openxmlformats.org/officeDocument/2006/relationships/image" Target="../media/image83.png"/><Relationship Id="rId34" Type="http://schemas.openxmlformats.org/officeDocument/2006/relationships/image" Target="../media/image95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image" Target="../media/image87.png"/><Relationship Id="rId33" Type="http://schemas.openxmlformats.org/officeDocument/2006/relationships/image" Target="../media/image94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86.png"/><Relationship Id="rId32" Type="http://schemas.openxmlformats.org/officeDocument/2006/relationships/image" Target="../media/image93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tags" Target="../tags/tag109.xml"/><Relationship Id="rId19" Type="http://schemas.openxmlformats.org/officeDocument/2006/relationships/image" Target="../media/image81.png"/><Relationship Id="rId31" Type="http://schemas.openxmlformats.org/officeDocument/2006/relationships/image" Target="../media/image92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8703-9E44-4415-8CB3-C6DACD574A60}" type="slidenum">
              <a:rPr lang="en-US"/>
              <a:pPr/>
              <a:t>1</a:t>
            </a:fld>
            <a:endParaRPr lang="en-US"/>
          </a:p>
        </p:txBody>
      </p:sp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Related rates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01652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474029"/>
            <a:ext cx="8767295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949" y="6360175"/>
            <a:ext cx="4951073" cy="47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98" y="6234830"/>
            <a:ext cx="2211145" cy="3968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8" y="5114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" name="Picture 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539" y="4345488"/>
            <a:ext cx="7445037" cy="340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4769182"/>
            <a:ext cx="8712105" cy="3401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824136"/>
            <a:ext cx="8674430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5121686"/>
            <a:ext cx="8068963" cy="320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5" y="27056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539" y="2693096"/>
            <a:ext cx="6330312" cy="34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3124200"/>
            <a:ext cx="8276634" cy="359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9" y="3526808"/>
            <a:ext cx="7407142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539" y="51148"/>
            <a:ext cx="6802891" cy="3401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3938100"/>
            <a:ext cx="7956310" cy="39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2" y="435470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08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996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64422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7" y="1182624"/>
            <a:ext cx="8823096" cy="416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1591056"/>
            <a:ext cx="8673084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792" y="2216039"/>
            <a:ext cx="5725576" cy="416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98" y="5471845"/>
            <a:ext cx="7503102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98" y="5829822"/>
            <a:ext cx="8751521" cy="396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5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6" y="774526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120" y="685800"/>
            <a:ext cx="7159410" cy="434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1231726"/>
            <a:ext cx="7765652" cy="396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1710296"/>
            <a:ext cx="5064339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183" y="2210844"/>
            <a:ext cx="447822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3" y="386995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077" y="3849648"/>
            <a:ext cx="7404178" cy="359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4302422"/>
            <a:ext cx="8274859" cy="340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22" y="4752794"/>
            <a:ext cx="878504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5203248"/>
            <a:ext cx="6215559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0650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7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0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541823"/>
            <a:ext cx="8387746" cy="340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60" y="127348"/>
            <a:ext cx="6215097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939452"/>
            <a:ext cx="8784023" cy="340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358047"/>
            <a:ext cx="8840712" cy="320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94" y="2196246"/>
            <a:ext cx="8181929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2977581"/>
            <a:ext cx="8783851" cy="359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3376280"/>
            <a:ext cx="1870111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94" y="1758314"/>
            <a:ext cx="7877332" cy="340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48" y="2577245"/>
            <a:ext cx="8821203" cy="35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12202" y="4074470"/>
            <a:ext cx="3012367" cy="879636"/>
            <a:chOff x="12202" y="4074470"/>
            <a:chExt cx="3012367" cy="879636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047" y="4074470"/>
              <a:ext cx="2139672" cy="237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301" y="4372881"/>
              <a:ext cx="2377418" cy="285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02" y="4668754"/>
              <a:ext cx="3012367" cy="285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6" name="Picture 7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31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9340" y="4167124"/>
            <a:ext cx="6540770" cy="2578100"/>
            <a:chOff x="69340" y="4167124"/>
            <a:chExt cx="6540770" cy="25781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6152910" y="4851748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314" y="5486400"/>
              <a:ext cx="361886" cy="2362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0740" y="4167124"/>
              <a:ext cx="443783" cy="268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8" name="Straight Connector 77"/>
            <p:cNvCxnSpPr>
              <a:cxnSpLocks noChangeAspect="1"/>
            </p:cNvCxnSpPr>
            <p:nvPr/>
          </p:nvCxnSpPr>
          <p:spPr bwMode="auto">
            <a:xfrm flipV="1">
              <a:off x="1371600" y="4866087"/>
              <a:ext cx="475488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4532" y="5662353"/>
              <a:ext cx="173226" cy="236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0" name="Straight Connector 79"/>
            <p:cNvCxnSpPr/>
            <p:nvPr/>
          </p:nvCxnSpPr>
          <p:spPr bwMode="auto">
            <a:xfrm>
              <a:off x="1102292" y="6708648"/>
              <a:ext cx="54864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Oval 80"/>
            <p:cNvSpPr>
              <a:spLocks noChangeAspect="1"/>
            </p:cNvSpPr>
            <p:nvPr/>
          </p:nvSpPr>
          <p:spPr bwMode="auto">
            <a:xfrm>
              <a:off x="1335986" y="667207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6116334" y="4803648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189486" y="4840224"/>
              <a:ext cx="4206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6413851" y="4852924"/>
              <a:ext cx="0" cy="7863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6413851" y="5912612"/>
              <a:ext cx="0" cy="7863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459" y="5474208"/>
              <a:ext cx="791349" cy="237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0" y="5740434"/>
              <a:ext cx="1061468" cy="237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 bwMode="auto">
            <a:xfrm>
              <a:off x="1125605" y="5980175"/>
              <a:ext cx="228600" cy="67665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6152910" y="4408424"/>
              <a:ext cx="0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0" name="Straight Arrow Connector 89"/>
          <p:cNvCxnSpPr/>
          <p:nvPr/>
        </p:nvCxnSpPr>
        <p:spPr bwMode="auto">
          <a:xfrm>
            <a:off x="2983992" y="4308660"/>
            <a:ext cx="676656" cy="1143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1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15" y="386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074" y="26096"/>
            <a:ext cx="6877904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195249"/>
            <a:ext cx="8067716" cy="302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942121"/>
            <a:ext cx="3154324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46" y="825731"/>
            <a:ext cx="8388395" cy="359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71" y="4244935"/>
            <a:ext cx="331797" cy="226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749" y="5916023"/>
            <a:ext cx="165748" cy="226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 flipV="1">
            <a:off x="4574212" y="5267679"/>
            <a:ext cx="0" cy="9235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46" y="467350"/>
            <a:ext cx="8048446" cy="340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574161"/>
            <a:ext cx="8390313" cy="34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 flipV="1">
            <a:off x="4566018" y="5270326"/>
            <a:ext cx="1256097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5162166" y="3441525"/>
            <a:ext cx="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5164160" y="3441526"/>
            <a:ext cx="65795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8"/>
          <p:cNvSpPr>
            <a:spLocks noChangeAspect="1"/>
          </p:cNvSpPr>
          <p:nvPr/>
        </p:nvSpPr>
        <p:spPr bwMode="auto">
          <a:xfrm>
            <a:off x="4368219" y="4462797"/>
            <a:ext cx="402336" cy="75537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89556"/>
              <a:gd name="connsiteY0" fmla="*/ 93431 h 1189459"/>
              <a:gd name="connsiteX1" fmla="*/ 532356 w 989556"/>
              <a:gd name="connsiteY1" fmla="*/ 275059 h 1189459"/>
              <a:gd name="connsiteX2" fmla="*/ 989556 w 989556"/>
              <a:gd name="connsiteY2" fmla="*/ 732259 h 1189459"/>
              <a:gd name="connsiteX3" fmla="*/ 532356 w 989556"/>
              <a:gd name="connsiteY3" fmla="*/ 1189459 h 1189459"/>
              <a:gd name="connsiteX4" fmla="*/ 0 w 989556"/>
              <a:gd name="connsiteY4" fmla="*/ 93431 h 1189459"/>
              <a:gd name="connsiteX0" fmla="*/ 0 w 1077238"/>
              <a:gd name="connsiteY0" fmla="*/ 79172 h 1175200"/>
              <a:gd name="connsiteX1" fmla="*/ 532356 w 1077238"/>
              <a:gd name="connsiteY1" fmla="*/ 260800 h 1175200"/>
              <a:gd name="connsiteX2" fmla="*/ 1077238 w 1077238"/>
              <a:gd name="connsiteY2" fmla="*/ 91698 h 1175200"/>
              <a:gd name="connsiteX3" fmla="*/ 532356 w 1077238"/>
              <a:gd name="connsiteY3" fmla="*/ 1175200 h 1175200"/>
              <a:gd name="connsiteX4" fmla="*/ 0 w 1077238"/>
              <a:gd name="connsiteY4" fmla="*/ 79172 h 1175200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227588"/>
              <a:gd name="connsiteY0" fmla="*/ 402698 h 1498726"/>
              <a:gd name="connsiteX1" fmla="*/ 557446 w 1227588"/>
              <a:gd name="connsiteY1" fmla="*/ 108337 h 1498726"/>
              <a:gd name="connsiteX2" fmla="*/ 1227588 w 1227588"/>
              <a:gd name="connsiteY2" fmla="*/ 114600 h 1498726"/>
              <a:gd name="connsiteX3" fmla="*/ 532394 w 1227588"/>
              <a:gd name="connsiteY3" fmla="*/ 1498726 h 1498726"/>
              <a:gd name="connsiteX4" fmla="*/ 38 w 1227588"/>
              <a:gd name="connsiteY4" fmla="*/ 402698 h 1498726"/>
              <a:gd name="connsiteX0" fmla="*/ 38 w 1227588"/>
              <a:gd name="connsiteY0" fmla="*/ 616930 h 1712958"/>
              <a:gd name="connsiteX1" fmla="*/ 557446 w 1227588"/>
              <a:gd name="connsiteY1" fmla="*/ 9418 h 1712958"/>
              <a:gd name="connsiteX2" fmla="*/ 1227588 w 1227588"/>
              <a:gd name="connsiteY2" fmla="*/ 328832 h 1712958"/>
              <a:gd name="connsiteX3" fmla="*/ 532394 w 1227588"/>
              <a:gd name="connsiteY3" fmla="*/ 1712958 h 1712958"/>
              <a:gd name="connsiteX4" fmla="*/ 38 w 1227588"/>
              <a:gd name="connsiteY4" fmla="*/ 616930 h 1712958"/>
              <a:gd name="connsiteX0" fmla="*/ 38 w 1227588"/>
              <a:gd name="connsiteY0" fmla="*/ 607522 h 1703550"/>
              <a:gd name="connsiteX1" fmla="*/ 557446 w 1227588"/>
              <a:gd name="connsiteY1" fmla="*/ 10 h 1703550"/>
              <a:gd name="connsiteX2" fmla="*/ 1227588 w 1227588"/>
              <a:gd name="connsiteY2" fmla="*/ 319424 h 1703550"/>
              <a:gd name="connsiteX3" fmla="*/ 532394 w 1227588"/>
              <a:gd name="connsiteY3" fmla="*/ 1703550 h 1703550"/>
              <a:gd name="connsiteX4" fmla="*/ 38 w 1227588"/>
              <a:gd name="connsiteY4" fmla="*/ 607522 h 1703550"/>
              <a:gd name="connsiteX0" fmla="*/ 29 w 1340313"/>
              <a:gd name="connsiteY0" fmla="*/ 319414 h 1703540"/>
              <a:gd name="connsiteX1" fmla="*/ 670171 w 1340313"/>
              <a:gd name="connsiteY1" fmla="*/ 0 h 1703540"/>
              <a:gd name="connsiteX2" fmla="*/ 1340313 w 1340313"/>
              <a:gd name="connsiteY2" fmla="*/ 319414 h 1703540"/>
              <a:gd name="connsiteX3" fmla="*/ 645119 w 1340313"/>
              <a:gd name="connsiteY3" fmla="*/ 1703540 h 1703540"/>
              <a:gd name="connsiteX4" fmla="*/ 29 w 1340313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0 w 1340284"/>
              <a:gd name="connsiteY0" fmla="*/ 319414 h 1703540"/>
              <a:gd name="connsiteX1" fmla="*/ 670142 w 1340284"/>
              <a:gd name="connsiteY1" fmla="*/ 0 h 1703540"/>
              <a:gd name="connsiteX2" fmla="*/ 1340284 w 1340284"/>
              <a:gd name="connsiteY2" fmla="*/ 319414 h 1703540"/>
              <a:gd name="connsiteX3" fmla="*/ 645090 w 1340284"/>
              <a:gd name="connsiteY3" fmla="*/ 1703540 h 1703540"/>
              <a:gd name="connsiteX4" fmla="*/ 0 w 1340284"/>
              <a:gd name="connsiteY4" fmla="*/ 319414 h 1703540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390389"/>
              <a:gd name="connsiteY0" fmla="*/ 344596 h 1703670"/>
              <a:gd name="connsiteX1" fmla="*/ 720247 w 1390389"/>
              <a:gd name="connsiteY1" fmla="*/ 130 h 1703670"/>
              <a:gd name="connsiteX2" fmla="*/ 1390389 w 1390389"/>
              <a:gd name="connsiteY2" fmla="*/ 319544 h 1703670"/>
              <a:gd name="connsiteX3" fmla="*/ 695195 w 1390389"/>
              <a:gd name="connsiteY3" fmla="*/ 1703670 h 1703670"/>
              <a:gd name="connsiteX4" fmla="*/ 0 w 1390389"/>
              <a:gd name="connsiteY4" fmla="*/ 344596 h 1703670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95195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587 h 1716239"/>
              <a:gd name="connsiteX1" fmla="*/ 720247 w 1390389"/>
              <a:gd name="connsiteY1" fmla="*/ 173 h 1716239"/>
              <a:gd name="connsiteX2" fmla="*/ 1390389 w 1390389"/>
              <a:gd name="connsiteY2" fmla="*/ 294535 h 1716239"/>
              <a:gd name="connsiteX3" fmla="*/ 695195 w 1390389"/>
              <a:gd name="connsiteY3" fmla="*/ 1716239 h 1716239"/>
              <a:gd name="connsiteX4" fmla="*/ 0 w 1390389"/>
              <a:gd name="connsiteY4" fmla="*/ 319587 h 1716239"/>
              <a:gd name="connsiteX0" fmla="*/ 0 w 1390389"/>
              <a:gd name="connsiteY0" fmla="*/ 319618 h 1716270"/>
              <a:gd name="connsiteX1" fmla="*/ 720247 w 1390389"/>
              <a:gd name="connsiteY1" fmla="*/ 204 h 1716270"/>
              <a:gd name="connsiteX2" fmla="*/ 1390389 w 1390389"/>
              <a:gd name="connsiteY2" fmla="*/ 294566 h 1716270"/>
              <a:gd name="connsiteX3" fmla="*/ 695195 w 1390389"/>
              <a:gd name="connsiteY3" fmla="*/ 1716270 h 1716270"/>
              <a:gd name="connsiteX4" fmla="*/ 0 w 1390389"/>
              <a:gd name="connsiteY4" fmla="*/ 319618 h 1716270"/>
              <a:gd name="connsiteX0" fmla="*/ 0 w 1390389"/>
              <a:gd name="connsiteY0" fmla="*/ 321087 h 1717739"/>
              <a:gd name="connsiteX1" fmla="*/ 720247 w 1390389"/>
              <a:gd name="connsiteY1" fmla="*/ 1673 h 1717739"/>
              <a:gd name="connsiteX2" fmla="*/ 1390389 w 1390389"/>
              <a:gd name="connsiteY2" fmla="*/ 296035 h 1717739"/>
              <a:gd name="connsiteX3" fmla="*/ 695195 w 1390389"/>
              <a:gd name="connsiteY3" fmla="*/ 1717739 h 1717739"/>
              <a:gd name="connsiteX4" fmla="*/ 0 w 1390389"/>
              <a:gd name="connsiteY4" fmla="*/ 321087 h 1717739"/>
              <a:gd name="connsiteX0" fmla="*/ 0 w 1390389"/>
              <a:gd name="connsiteY0" fmla="*/ 320492 h 1717144"/>
              <a:gd name="connsiteX1" fmla="*/ 720247 w 1390389"/>
              <a:gd name="connsiteY1" fmla="*/ 1078 h 1717144"/>
              <a:gd name="connsiteX2" fmla="*/ 1390389 w 1390389"/>
              <a:gd name="connsiteY2" fmla="*/ 295440 h 1717144"/>
              <a:gd name="connsiteX3" fmla="*/ 695195 w 1390389"/>
              <a:gd name="connsiteY3" fmla="*/ 1717144 h 1717144"/>
              <a:gd name="connsiteX4" fmla="*/ 0 w 1390389"/>
              <a:gd name="connsiteY4" fmla="*/ 320492 h 1717144"/>
              <a:gd name="connsiteX0" fmla="*/ 0 w 1377863"/>
              <a:gd name="connsiteY0" fmla="*/ 319696 h 1716348"/>
              <a:gd name="connsiteX1" fmla="*/ 720247 w 1377863"/>
              <a:gd name="connsiteY1" fmla="*/ 282 h 1716348"/>
              <a:gd name="connsiteX2" fmla="*/ 1377863 w 1377863"/>
              <a:gd name="connsiteY2" fmla="*/ 282118 h 1716348"/>
              <a:gd name="connsiteX3" fmla="*/ 695195 w 1377863"/>
              <a:gd name="connsiteY3" fmla="*/ 1716348 h 1716348"/>
              <a:gd name="connsiteX4" fmla="*/ 0 w 1377863"/>
              <a:gd name="connsiteY4" fmla="*/ 319696 h 1716348"/>
              <a:gd name="connsiteX0" fmla="*/ 0 w 1377863"/>
              <a:gd name="connsiteY0" fmla="*/ 319732 h 1716384"/>
              <a:gd name="connsiteX1" fmla="*/ 720247 w 1377863"/>
              <a:gd name="connsiteY1" fmla="*/ 318 h 1716384"/>
              <a:gd name="connsiteX2" fmla="*/ 1377863 w 1377863"/>
              <a:gd name="connsiteY2" fmla="*/ 282154 h 1716384"/>
              <a:gd name="connsiteX3" fmla="*/ 695195 w 1377863"/>
              <a:gd name="connsiteY3" fmla="*/ 1716384 h 1716384"/>
              <a:gd name="connsiteX4" fmla="*/ 0 w 1377863"/>
              <a:gd name="connsiteY4" fmla="*/ 319732 h 1716384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415442"/>
              <a:gd name="connsiteY0" fmla="*/ 319732 h 1716384"/>
              <a:gd name="connsiteX1" fmla="*/ 720247 w 1415442"/>
              <a:gd name="connsiteY1" fmla="*/ 318 h 1716384"/>
              <a:gd name="connsiteX2" fmla="*/ 1415442 w 1415442"/>
              <a:gd name="connsiteY2" fmla="*/ 282154 h 1716384"/>
              <a:gd name="connsiteX3" fmla="*/ 695195 w 1415442"/>
              <a:gd name="connsiteY3" fmla="*/ 1716384 h 1716384"/>
              <a:gd name="connsiteX4" fmla="*/ 0 w 1415442"/>
              <a:gd name="connsiteY4" fmla="*/ 319732 h 1716384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08265 h 1704917"/>
              <a:gd name="connsiteX1" fmla="*/ 732773 w 1390390"/>
              <a:gd name="connsiteY1" fmla="*/ 1377 h 1704917"/>
              <a:gd name="connsiteX2" fmla="*/ 1390390 w 1390390"/>
              <a:gd name="connsiteY2" fmla="*/ 308265 h 1704917"/>
              <a:gd name="connsiteX3" fmla="*/ 695195 w 1390390"/>
              <a:gd name="connsiteY3" fmla="*/ 1704917 h 1704917"/>
              <a:gd name="connsiteX4" fmla="*/ 0 w 1390390"/>
              <a:gd name="connsiteY4" fmla="*/ 308265 h 1704917"/>
              <a:gd name="connsiteX0" fmla="*/ 0 w 1390390"/>
              <a:gd name="connsiteY0" fmla="*/ 311206 h 1707858"/>
              <a:gd name="connsiteX1" fmla="*/ 732773 w 1390390"/>
              <a:gd name="connsiteY1" fmla="*/ 4318 h 1707858"/>
              <a:gd name="connsiteX2" fmla="*/ 1390390 w 1390390"/>
              <a:gd name="connsiteY2" fmla="*/ 311206 h 1707858"/>
              <a:gd name="connsiteX3" fmla="*/ 695195 w 1390390"/>
              <a:gd name="connsiteY3" fmla="*/ 1707858 h 1707858"/>
              <a:gd name="connsiteX4" fmla="*/ 0 w 1390390"/>
              <a:gd name="connsiteY4" fmla="*/ 311206 h 1707858"/>
              <a:gd name="connsiteX0" fmla="*/ 0 w 1390390"/>
              <a:gd name="connsiteY0" fmla="*/ 321923 h 1718575"/>
              <a:gd name="connsiteX1" fmla="*/ 732773 w 1390390"/>
              <a:gd name="connsiteY1" fmla="*/ 2509 h 1718575"/>
              <a:gd name="connsiteX2" fmla="*/ 1390390 w 1390390"/>
              <a:gd name="connsiteY2" fmla="*/ 321923 h 1718575"/>
              <a:gd name="connsiteX3" fmla="*/ 695195 w 1390390"/>
              <a:gd name="connsiteY3" fmla="*/ 1718575 h 1718575"/>
              <a:gd name="connsiteX4" fmla="*/ 0 w 1390390"/>
              <a:gd name="connsiteY4" fmla="*/ 321923 h 1718575"/>
              <a:gd name="connsiteX0" fmla="*/ 0 w 1390390"/>
              <a:gd name="connsiteY0" fmla="*/ 321540 h 1718192"/>
              <a:gd name="connsiteX1" fmla="*/ 732773 w 1390390"/>
              <a:gd name="connsiteY1" fmla="*/ 2126 h 1718192"/>
              <a:gd name="connsiteX2" fmla="*/ 1390390 w 1390390"/>
              <a:gd name="connsiteY2" fmla="*/ 321540 h 1718192"/>
              <a:gd name="connsiteX3" fmla="*/ 695195 w 1390390"/>
              <a:gd name="connsiteY3" fmla="*/ 1718192 h 1718192"/>
              <a:gd name="connsiteX4" fmla="*/ 0 w 1390390"/>
              <a:gd name="connsiteY4" fmla="*/ 321540 h 17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390" h="1718192">
                <a:moveTo>
                  <a:pt x="0" y="321540"/>
                </a:moveTo>
                <a:cubicBezTo>
                  <a:pt x="217504" y="-50065"/>
                  <a:pt x="550835" y="14652"/>
                  <a:pt x="732773" y="2126"/>
                </a:cubicBezTo>
                <a:cubicBezTo>
                  <a:pt x="963958" y="-13791"/>
                  <a:pt x="1265130" y="56509"/>
                  <a:pt x="1390390" y="321540"/>
                </a:cubicBezTo>
                <a:cubicBezTo>
                  <a:pt x="1139870" y="849618"/>
                  <a:pt x="972752" y="1204625"/>
                  <a:pt x="695195" y="1718192"/>
                </a:cubicBezTo>
                <a:cubicBezTo>
                  <a:pt x="492795" y="1279781"/>
                  <a:pt x="221294" y="730724"/>
                  <a:pt x="0" y="321540"/>
                </a:cubicBezTo>
                <a:close/>
              </a:path>
            </a:pathLst>
          </a:custGeom>
          <a:solidFill>
            <a:srgbClr val="0000FF">
              <a:alpha val="63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rot="16200000" flipV="1">
            <a:off x="4108316" y="2832350"/>
            <a:ext cx="914400" cy="1193299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965883" y="3429000"/>
            <a:ext cx="605599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4562533" y="3429000"/>
            <a:ext cx="599633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Arc 60"/>
          <p:cNvSpPr>
            <a:spLocks noChangeAspect="1"/>
          </p:cNvSpPr>
          <p:nvPr/>
        </p:nvSpPr>
        <p:spPr bwMode="auto">
          <a:xfrm rot="16200000" flipV="1">
            <a:off x="4336916" y="4032548"/>
            <a:ext cx="457200" cy="59665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 bwMode="auto">
          <a:xfrm flipH="1">
            <a:off x="4565516" y="3006936"/>
            <a:ext cx="19418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4371336" y="3006936"/>
            <a:ext cx="19418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Arc 75"/>
          <p:cNvSpPr>
            <a:spLocks noChangeAspect="1"/>
          </p:cNvSpPr>
          <p:nvPr/>
        </p:nvSpPr>
        <p:spPr bwMode="auto">
          <a:xfrm rot="16200000" flipV="1">
            <a:off x="4451216" y="4640372"/>
            <a:ext cx="228600" cy="298325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>
            <a:spLocks noChangeAspect="1"/>
          </p:cNvSpPr>
          <p:nvPr/>
        </p:nvSpPr>
        <p:spPr bwMode="auto">
          <a:xfrm rot="16200000" flipV="1">
            <a:off x="4222616" y="3425560"/>
            <a:ext cx="685800" cy="894975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5671440" y="3454052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671440" y="4489704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4960998" y="6029239"/>
            <a:ext cx="201168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H="1" flipV="1">
            <a:off x="4574212" y="6029239"/>
            <a:ext cx="201168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15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rc 71"/>
          <p:cNvSpPr>
            <a:spLocks noChangeAspect="1"/>
          </p:cNvSpPr>
          <p:nvPr/>
        </p:nvSpPr>
        <p:spPr bwMode="auto">
          <a:xfrm flipH="1">
            <a:off x="3148584" y="5715000"/>
            <a:ext cx="987552" cy="987552"/>
          </a:xfrm>
          <a:prstGeom prst="arc">
            <a:avLst>
              <a:gd name="adj1" fmla="val 17188757"/>
              <a:gd name="adj2" fmla="val 21426085"/>
            </a:avLst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45" y="3319107"/>
            <a:ext cx="2095670" cy="305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 flipH="1" flipV="1">
            <a:off x="2743200" y="3419856"/>
            <a:ext cx="91440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7" y="75479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862005"/>
            <a:ext cx="8750360" cy="434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493704"/>
            <a:ext cx="8822996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2079951"/>
            <a:ext cx="8052322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722561"/>
            <a:ext cx="8656813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Straight Arrow Connector 68"/>
          <p:cNvCxnSpPr/>
          <p:nvPr/>
        </p:nvCxnSpPr>
        <p:spPr bwMode="auto">
          <a:xfrm flipV="1">
            <a:off x="1829653" y="3229347"/>
            <a:ext cx="0" cy="33159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838200" y="6172200"/>
            <a:ext cx="3429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Freeform 70"/>
          <p:cNvSpPr/>
          <p:nvPr/>
        </p:nvSpPr>
        <p:spPr>
          <a:xfrm>
            <a:off x="6359599" y="40954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3624072" y="613562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6" name="Picture 8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994" y="36857"/>
            <a:ext cx="7276392" cy="377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401" y="6222642"/>
            <a:ext cx="2462298" cy="305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2751738"/>
            <a:ext cx="3724420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149996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542763"/>
            <a:ext cx="3686997" cy="283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923763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4288351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Freeform 95"/>
          <p:cNvSpPr/>
          <p:nvPr/>
        </p:nvSpPr>
        <p:spPr>
          <a:xfrm>
            <a:off x="6903148" y="61528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4738353"/>
            <a:ext cx="3705916" cy="283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131158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525037"/>
            <a:ext cx="3667719" cy="359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917016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6284578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80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09" y="1317056"/>
            <a:ext cx="8808241" cy="377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18" y="2437018"/>
            <a:ext cx="4046067" cy="321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Freeform 52"/>
          <p:cNvSpPr>
            <a:spLocks/>
          </p:cNvSpPr>
          <p:nvPr/>
        </p:nvSpPr>
        <p:spPr bwMode="auto">
          <a:xfrm flipH="1" flipV="1">
            <a:off x="1819656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52"/>
          <p:cNvSpPr>
            <a:spLocks/>
          </p:cNvSpPr>
          <p:nvPr/>
        </p:nvSpPr>
        <p:spPr bwMode="auto">
          <a:xfrm flipV="1">
            <a:off x="877824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36326">
            <a:off x="48898" y="3804044"/>
            <a:ext cx="1606863" cy="35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Oval 49"/>
          <p:cNvSpPr>
            <a:spLocks noChangeAspect="1"/>
          </p:cNvSpPr>
          <p:nvPr/>
        </p:nvSpPr>
        <p:spPr bwMode="auto">
          <a:xfrm>
            <a:off x="2706624" y="337751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7" y="5181600"/>
            <a:ext cx="131516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5428041"/>
            <a:ext cx="148858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40" y="5934272"/>
            <a:ext cx="1401511" cy="210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5665932"/>
            <a:ext cx="1488597" cy="198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" y="5665932"/>
            <a:ext cx="1488606" cy="198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Arrow Connector 67"/>
          <p:cNvCxnSpPr/>
          <p:nvPr/>
        </p:nvCxnSpPr>
        <p:spPr bwMode="auto">
          <a:xfrm>
            <a:off x="1465552" y="5330822"/>
            <a:ext cx="1737360" cy="6126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929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 bwMode="auto">
          <a:xfrm>
            <a:off x="182954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rc 44"/>
          <p:cNvSpPr/>
          <p:nvPr/>
        </p:nvSpPr>
        <p:spPr bwMode="auto">
          <a:xfrm rot="5400000">
            <a:off x="3200400" y="3821378"/>
            <a:ext cx="914400" cy="36576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1819656" y="3821378"/>
            <a:ext cx="1856232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 flipV="1">
            <a:off x="3648456" y="3821378"/>
            <a:ext cx="1837944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Arc 48"/>
          <p:cNvSpPr>
            <a:spLocks noChangeAspect="1"/>
          </p:cNvSpPr>
          <p:nvPr/>
        </p:nvSpPr>
        <p:spPr bwMode="auto">
          <a:xfrm rot="5400000">
            <a:off x="3429000" y="3833905"/>
            <a:ext cx="457200" cy="18288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 bwMode="auto">
          <a:xfrm flipH="1" flipV="1">
            <a:off x="3657600" y="3841106"/>
            <a:ext cx="595185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3062415" y="3841106"/>
            <a:ext cx="595185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57600" y="3006142"/>
            <a:ext cx="0" cy="76200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476" y="2664912"/>
            <a:ext cx="117076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5486400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V="1">
            <a:off x="406052" y="5650178"/>
            <a:ext cx="137234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406052" y="3821378"/>
            <a:ext cx="32004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226" y="3208745"/>
            <a:ext cx="4034393" cy="256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096" y="4622427"/>
            <a:ext cx="1330600" cy="22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306" y="6462195"/>
            <a:ext cx="1496589" cy="211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H="1" flipV="1">
            <a:off x="1198395" y="3833904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1198395" y="4878700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4422314" y="6575572"/>
            <a:ext cx="105156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1842071" y="6575572"/>
            <a:ext cx="105156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Arc 64"/>
          <p:cNvSpPr>
            <a:spLocks noChangeAspect="1"/>
          </p:cNvSpPr>
          <p:nvPr/>
        </p:nvSpPr>
        <p:spPr bwMode="auto">
          <a:xfrm rot="5400000">
            <a:off x="3543300" y="3832443"/>
            <a:ext cx="228600" cy="9144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>
            <a:spLocks noChangeAspect="1"/>
          </p:cNvSpPr>
          <p:nvPr/>
        </p:nvSpPr>
        <p:spPr bwMode="auto">
          <a:xfrm rot="5400000">
            <a:off x="3314700" y="3834530"/>
            <a:ext cx="685800" cy="274320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5" y="38100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5574"/>
            <a:ext cx="6555243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812480"/>
            <a:ext cx="7821765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94" y="458244"/>
            <a:ext cx="8726587" cy="320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166778"/>
            <a:ext cx="8351076" cy="35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86" y="1537150"/>
            <a:ext cx="5649031" cy="320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68" y="1840851"/>
            <a:ext cx="3684635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108448" y="2248413"/>
            <a:ext cx="3931920" cy="687349"/>
            <a:chOff x="4687824" y="2248413"/>
            <a:chExt cx="4364736" cy="763011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7824" y="2248413"/>
              <a:ext cx="1511843" cy="2143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360" y="2251111"/>
              <a:ext cx="2649653" cy="2408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360" y="2498570"/>
              <a:ext cx="2543100" cy="2673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360" y="2770582"/>
              <a:ext cx="2743200" cy="240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020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247&quot;&gt;&lt;property id=&quot;20148&quot; value=&quot;5&quot;/&gt;&lt;property id=&quot;20300&quot; value=&quot;Slide 3&quot;/&gt;&lt;property id=&quot;20307&quot; value=&quot;508&quot;/&gt;&lt;/object&gt;&lt;object type=&quot;3&quot; unique_id=&quot;56685&quot;&gt;&lt;property id=&quot;20148&quot; value=&quot;5&quot;/&gt;&lt;property id=&quot;20300&quot; value=&quot;Slide 6&quot;/&gt;&lt;property id=&quot;20307&quot; value=&quot;529&quot;/&gt;&lt;/object&gt;&lt;object type=&quot;3&quot; unique_id=&quot;56812&quot;&gt;&lt;property id=&quot;20148&quot; value=&quot;5&quot;/&gt;&lt;property id=&quot;20300&quot; value=&quot;Slide 4&quot;/&gt;&lt;property id=&quot;20307&quot; value=&quot;530&quot;/&gt;&lt;/object&gt;&lt;object type=&quot;3&quot; unique_id=&quot;56933&quot;&gt;&lt;property id=&quot;20148&quot; value=&quot;5&quot;/&gt;&lt;property id=&quot;20300&quot; value=&quot;Slide 5&quot;/&gt;&lt;property id=&quot;20307&quot; value=&quot;531&quot;/&gt;&lt;/object&gt;&lt;object type=&quot;3&quot; unique_id=&quot;57066&quot;&gt;&lt;property id=&quot;20148&quot; value=&quot;5&quot;/&gt;&lt;property id=&quot;20300&quot; value=&quot;Slide 7&quot;/&gt;&lt;property id=&quot;20307&quot; value=&quot;532&quot;/&gt;&lt;/object&gt;&lt;object type=&quot;3&quot; unique_id=&quot;57067&quot;&gt;&lt;property id=&quot;20148&quot; value=&quot;5&quot;/&gt;&lt;property id=&quot;20300&quot; value=&quot;Slide 8&quot;/&gt;&lt;property id=&quot;20307&quot; value=&quot;533&quot;/&gt;&lt;/object&gt;&lt;object type=&quot;3&quot; unique_id=&quot;105404&quot;&gt;&lt;property id=&quot;20148&quot; value=&quot;5&quot;/&gt;&lt;property id=&quot;20300&quot; value=&quot;Slide 9&quot;/&gt;&lt;property id=&quot;20307&quot; value=&quot;534&quot;/&gt;&lt;/object&gt;&lt;object type=&quot;3&quot; unique_id=&quot;105430&quot;&gt;&lt;property id=&quot;20148&quot; value=&quot;5&quot;/&gt;&lt;property id=&quot;20300&quot; value=&quot;Slide 1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height is $h$ and its base side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490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S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47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$5$ cubic meters per min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88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6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2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53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nd is being pour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3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 always twice as wide as it is hig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7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 cubic meters per minute, into a conical p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73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&#10;the height of the pil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30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A$, {\color[rgb]{0,.8,0}so} $x$ and $A$ depend on $t$.&#10;{\color[rgb]{1,0,1}Find} a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43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pile $12$ meters w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23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$6$ meters h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24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0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're asking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38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rate of change 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20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EIGHT, {\color{red}not} widt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11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s$ and its volume is $V$, {\color[rgb]{0,.8,0}so} $h$, $s$ and $V$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412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octagon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62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area  is $A$ and its side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5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80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riangle is growing. At time $t$, 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77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0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dA/dt$ in terms $x$ and $dx/dt$. ({\color[rgb]{0,.8,0}Hint}: Heron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525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says:&#10;$A=\sqrt{s(s-4x)(s-6x)(s-8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512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s:=(4x+6x+8x)/2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319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ressions of $t$. {\color[rgb]{0,.8,0}Assume}, {\color[rgb]{0,.8,0}for all} $t$,&#10;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69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=s/2$. {\color[rgb]{1,0,1}Find} a formula for $dV/dt$ 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4688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x^4+2y^6+27=z+4z^3$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51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x/dt=4$ {\color[rgb]{0,.8,0}and} $dy/dt=7$.&#10;{\color[rgb]{1,0,1}Compute} $dz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407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a certain moment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2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4$, $y=3$ and $z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6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treetlight is at the top of a $20$ f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406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e. A $6$ foot tall man walks directly a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3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light at a speed of $5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86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 his shadow grow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stant speed and altitude. It flies direc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jet flies in a straight line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2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r a radar station, and, a few minutes lat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's instruments show that the plan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48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 station is increasing at $40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467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eater than that of the station,&#10;{\color[rgb]{1,0,1}find} the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j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1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des have lengths $4x$, $6x$ and $8x$, and its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495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3$ miles away, and that its distanc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43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that the altitude of the jet is $5$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72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4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ad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\quad{\color[rgb]{0,.8,0}Hint}: \quad $V=s^2h/3$.\qua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9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ate of $40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4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ircle whose radius is $5$ meters.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6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vel decreas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9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 of height $15$ meters, whose top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46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 cubic meters per minute, from a con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410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ter level is $5$ meters, {\color{blue}how fast} i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35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FO at $(2,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+2$ from left to right. At the mo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9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trafes in from above, following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mera and the horizontal 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k into outer space, the angle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1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mera at $(4,0)$ is following a UF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2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mera at $(4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3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2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6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6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quare-based pyramid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436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UFO is at the point $(2,6)$, retre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77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 radians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27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y=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3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is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9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is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0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t $3$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0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t $3$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0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13449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1596</cp:revision>
  <dcterms:created xsi:type="dcterms:W3CDTF">2008-09-20T13:47:00Z</dcterms:created>
  <dcterms:modified xsi:type="dcterms:W3CDTF">2013-08-14T18:42:57Z</dcterms:modified>
</cp:coreProperties>
</file>