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7" r:id="rId2"/>
    <p:sldId id="658" r:id="rId3"/>
    <p:sldId id="663" r:id="rId4"/>
    <p:sldId id="66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490F1D8-60FE-4121-8BB3-A27E4E2A9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D756-A6AF-4793-9B19-06539B69775F}" type="slidenum">
              <a:rPr lang="en-US"/>
              <a:pPr/>
              <a:t>1</a:t>
            </a:fld>
            <a:endParaRPr lang="en-US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FCA2-2334-4697-B7C9-2FB5A8D93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5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B68F-215D-4AEC-AEB6-ED576C704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9BF5-9B65-42D9-936F-1A249F023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978A-E807-4F2D-97B8-D4DCFFF5E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DBF3-5EE5-4D99-A520-FA2DBB5F62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CBEE-91D1-46BE-A1A4-1BAB70B8B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922F-C509-4AD3-B2B0-495B7477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BE4E-9425-4AF6-B933-30077764F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F008-9318-4731-B7B5-34EB49EC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9AB5-D7DA-4B8F-AC67-570C65359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D006-7DA3-4E3D-9937-0D8260ACD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665EC-A459-4465-B109-85856A877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6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5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4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1.png"/><Relationship Id="rId28" Type="http://schemas.openxmlformats.org/officeDocument/2006/relationships/image" Target="../media/image8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6.png"/><Relationship Id="rId3" Type="http://schemas.openxmlformats.org/officeDocument/2006/relationships/tags" Target="../tags/tag25.xml"/><Relationship Id="rId21" Type="http://schemas.openxmlformats.org/officeDocument/2006/relationships/image" Target="../media/image10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5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image" Target="../media/image13.png"/><Relationship Id="rId29" Type="http://schemas.openxmlformats.org/officeDocument/2006/relationships/image" Target="../media/image19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4.png"/><Relationship Id="rId28" Type="http://schemas.openxmlformats.org/officeDocument/2006/relationships/image" Target="../media/image18.png"/><Relationship Id="rId10" Type="http://schemas.openxmlformats.org/officeDocument/2006/relationships/tags" Target="../tags/tag32.xml"/><Relationship Id="rId19" Type="http://schemas.openxmlformats.org/officeDocument/2006/relationships/image" Target="../media/image12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11.png"/><Relationship Id="rId27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image" Target="../media/image26.png"/><Relationship Id="rId3" Type="http://schemas.openxmlformats.org/officeDocument/2006/relationships/tags" Target="../tags/tag42.xml"/><Relationship Id="rId21" Type="http://schemas.openxmlformats.org/officeDocument/2006/relationships/image" Target="../media/image21.png"/><Relationship Id="rId34" Type="http://schemas.openxmlformats.org/officeDocument/2006/relationships/image" Target="../media/image32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image" Target="../media/image25.png"/><Relationship Id="rId33" Type="http://schemas.openxmlformats.org/officeDocument/2006/relationships/image" Target="../media/image1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4.png"/><Relationship Id="rId32" Type="http://schemas.openxmlformats.org/officeDocument/2006/relationships/image" Target="../media/image31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3.png"/><Relationship Id="rId28" Type="http://schemas.openxmlformats.org/officeDocument/2006/relationships/image" Target="../media/image18.png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0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160B-A598-42B9-9557-39613AD6FC9F}" type="slidenum">
              <a:rPr lang="en-US"/>
              <a:pPr/>
              <a:t>1</a:t>
            </a:fld>
            <a:endParaRPr lang="en-US"/>
          </a:p>
        </p:txBody>
      </p:sp>
      <p:sp>
        <p:nvSpPr>
          <p:cNvPr id="16435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Newton’s method</a:t>
            </a:r>
          </a:p>
        </p:txBody>
      </p:sp>
      <p:sp>
        <p:nvSpPr>
          <p:cNvPr id="16435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5" y="451504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04" y="4427367"/>
            <a:ext cx="5499593" cy="359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99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7" y="4933653"/>
            <a:ext cx="7540219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14" y="2209774"/>
            <a:ext cx="6880006" cy="3776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9" name="Picture 2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01" y="1651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64718"/>
            <a:ext cx="6690599" cy="416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3" y="583504"/>
            <a:ext cx="7540204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8" y="231018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4" y="2728586"/>
            <a:ext cx="7540204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5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897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127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362315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607682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57248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2166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09" y="2330021"/>
            <a:ext cx="5499593" cy="377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6" y="2417555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7299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277829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7" y="2849167"/>
            <a:ext cx="7842978" cy="3594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085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7" y="581818"/>
            <a:ext cx="7842978" cy="3594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09" y="58608"/>
            <a:ext cx="6748128" cy="4162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9" y="15341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1195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0480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745748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3979" y="5185199"/>
            <a:ext cx="4233021" cy="3401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28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8930" y="4647692"/>
            <a:ext cx="7407707" cy="4342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19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920383"/>
            <a:ext cx="7747486" cy="359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77" y="353356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870" y="3413760"/>
            <a:ext cx="5557361" cy="434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523100"/>
            <a:ext cx="7537552" cy="3593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3874008"/>
            <a:ext cx="7405283" cy="6427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6" name="Picture 7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1" y="1372108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8" name="Picture 7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2" y="11377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9" name="Picture 7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113778"/>
            <a:ext cx="7405471" cy="3207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0" name="Picture 7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535665"/>
            <a:ext cx="4231767" cy="340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1" y="1255776"/>
            <a:ext cx="6576009" cy="4342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2563368"/>
            <a:ext cx="6914329" cy="4726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2224475"/>
            <a:ext cx="6214938" cy="3400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7070" y="1781483"/>
            <a:ext cx="4231424" cy="340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09823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62653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1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350236"/>
            <a:ext cx="7917164" cy="3401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34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19&quot;/&gt;&lt;property id=&quot;20307&quot; value=&quot;597&quot;/&gt;&lt;/object&gt;&lt;object type=&quot;3&quot; unique_id=&quot;64600&quot;&gt;&lt;property id=&quot;20148&quot; value=&quot;5&quot;/&gt;&lt;property id=&quot;20300&quot; value=&quot;Slide 2&quot;/&gt;&lt;property id=&quot;20307&quot; value=&quot;637&quot;/&gt;&lt;/object&gt;&lt;object type=&quot;3&quot; unique_id=&quot;105360&quot;&gt;&lt;property id=&quot;20148&quot; value=&quot;5&quot;/&gt;&lt;property id=&quot;20300&quot; value=&quot;Slide 21&quot;/&gt;&lt;property id=&quot;20307&quot; value=&quot;638&quot;/&gt;&lt;/object&gt;&lt;object type=&quot;3&quot; unique_id=&quot;105406&quot;&gt;&lt;property id=&quot;20148&quot; value=&quot;5&quot;/&gt;&lt;property id=&quot;20300&quot; value=&quot;Slide 3&quot;/&gt;&lt;property id=&quot;20307&quot; value=&quot;639&quot;/&gt;&lt;/object&gt;&lt;object type=&quot;3&quot; unique_id=&quot;105457&quot;&gt;&lt;property id=&quot;20148&quot; value=&quot;5&quot;/&gt;&lt;property id=&quot;20300&quot; value=&quot;Slide 4&quot;/&gt;&lt;property id=&quot;20307&quot; value=&quot;640&quot;/&gt;&lt;/object&gt;&lt;object type=&quot;3&quot; unique_id=&quot;105458&quot;&gt;&lt;property id=&quot;20148&quot; value=&quot;5&quot;/&gt;&lt;property id=&quot;20300&quot; value=&quot;Slide 5&quot;/&gt;&lt;property id=&quot;20307&quot; value=&quot;641&quot;/&gt;&lt;/object&gt;&lt;object type=&quot;3&quot; unique_id=&quot;105495&quot;&gt;&lt;property id=&quot;20148&quot; value=&quot;5&quot;/&gt;&lt;property id=&quot;20300&quot; value=&quot;Slide 6&quot;/&gt;&lt;property id=&quot;20307&quot; value=&quot;642&quot;/&gt;&lt;/object&gt;&lt;object type=&quot;3&quot; unique_id=&quot;105496&quot;&gt;&lt;property id=&quot;20148&quot; value=&quot;5&quot;/&gt;&lt;property id=&quot;20300&quot; value=&quot;Slide 7&quot;/&gt;&lt;property id=&quot;20307&quot; value=&quot;643&quot;/&gt;&lt;/object&gt;&lt;object type=&quot;3&quot; unique_id=&quot;105497&quot;&gt;&lt;property id=&quot;20148&quot; value=&quot;5&quot;/&gt;&lt;property id=&quot;20300&quot; value=&quot;Slide 8&quot;/&gt;&lt;property id=&quot;20307&quot; value=&quot;644&quot;/&gt;&lt;/object&gt;&lt;object type=&quot;3&quot; unique_id=&quot;105528&quot;&gt;&lt;property id=&quot;20148&quot; value=&quot;5&quot;/&gt;&lt;property id=&quot;20300&quot; value=&quot;Slide 9&quot;/&gt;&lt;property id=&quot;20307&quot; value=&quot;645&quot;/&gt;&lt;/object&gt;&lt;object type=&quot;3&quot; unique_id=&quot;105529&quot;&gt;&lt;property id=&quot;20148&quot; value=&quot;5&quot;/&gt;&lt;property id=&quot;20300&quot; value=&quot;Slide 10&quot;/&gt;&lt;property id=&quot;20307&quot; value=&quot;646&quot;/&gt;&lt;/object&gt;&lt;object type=&quot;3&quot; unique_id=&quot;105768&quot;&gt;&lt;property id=&quot;20148&quot; value=&quot;5&quot;/&gt;&lt;property id=&quot;20300&quot; value=&quot;Slide 12&quot;/&gt;&lt;property id=&quot;20307&quot; value=&quot;647&quot;/&gt;&lt;/object&gt;&lt;object type=&quot;3&quot; unique_id=&quot;105823&quot;&gt;&lt;property id=&quot;20148&quot; value=&quot;5&quot;/&gt;&lt;property id=&quot;20300&quot; value=&quot;Slide 11&quot;/&gt;&lt;property id=&quot;20307&quot; value=&quot;648&quot;/&gt;&lt;/object&gt;&lt;object type=&quot;3&quot; unique_id=&quot;105976&quot;&gt;&lt;property id=&quot;20148&quot; value=&quot;5&quot;/&gt;&lt;property id=&quot;20300&quot; value=&quot;Slide 13&quot;/&gt;&lt;property id=&quot;20307&quot; value=&quot;649&quot;/&gt;&lt;/object&gt;&lt;object type=&quot;3&quot; unique_id=&quot;106097&quot;&gt;&lt;property id=&quot;20148&quot; value=&quot;5&quot;/&gt;&lt;property id=&quot;20300&quot; value=&quot;Slide 14&quot;/&gt;&lt;property id=&quot;20307&quot; value=&quot;650&quot;/&gt;&lt;/object&gt;&lt;object type=&quot;3&quot; unique_id=&quot;106098&quot;&gt;&lt;property id=&quot;20148&quot; value=&quot;5&quot;/&gt;&lt;property id=&quot;20300&quot; value=&quot;Slide 15&quot;/&gt;&lt;property id=&quot;20307&quot; value=&quot;651&quot;/&gt;&lt;/object&gt;&lt;object type=&quot;3&quot; unique_id=&quot;106099&quot;&gt;&lt;property id=&quot;20148&quot; value=&quot;5&quot;/&gt;&lt;property id=&quot;20300&quot; value=&quot;Slide 16&quot;/&gt;&lt;property id=&quot;20307&quot; value=&quot;652&quot;/&gt;&lt;/object&gt;&lt;object type=&quot;3&quot; unique_id=&quot;106100&quot;&gt;&lt;property id=&quot;20148&quot; value=&quot;5&quot;/&gt;&lt;property id=&quot;20300&quot; value=&quot;Slide 17&quot;/&gt;&lt;property id=&quot;20307&quot; value=&quot;653&quot;/&gt;&lt;/object&gt;&lt;object type=&quot;3&quot; unique_id=&quot;106173&quot;&gt;&lt;property id=&quot;20148&quot; value=&quot;5&quot;/&gt;&lt;property id=&quot;20300&quot; value=&quot;Slide 18&quot;/&gt;&lt;property id=&quot;20307&quot; value=&quot;654&quot;/&gt;&lt;/object&gt;&lt;object type=&quot;3&quot; unique_id=&quot;106324&quot;&gt;&lt;property id=&quot;20148&quot; value=&quot;5&quot;/&gt;&lt;property id=&quot;20300&quot; value=&quot;Slide 20&quot;/&gt;&lt;property id=&quot;20307&quot; value=&quot;655&quot;/&gt;&lt;/object&gt;&lt;object type=&quot;3&quot; unique_id=&quot;106348&quot;&gt;&lt;property id=&quot;20148&quot; value=&quot;5&quot;/&gt;&lt;property id=&quot;20300&quot; value=&quot;Slide 22&quot;/&gt;&lt;property id=&quot;20307&quot; value=&quot;656&quot;/&gt;&lt;/object&gt;&lt;object type=&quot;3&quot; unique_id=&quot;106373&quot;&gt;&lt;property id=&quot;20148&quot; value=&quot;5&quot;/&gt;&lt;property id=&quot;20300&quot; value=&quot;Slide 1&quot;/&gt;&lt;property id=&quot;20307&quot; value=&quot;65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-5x^3+8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351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4134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413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3-8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88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4143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4143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+2x^3+3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7"/>
  <p:tag name="PICTUREFILESIZE" val="362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Newton's method, {\color[rgb]{1,0,1}calculate} $\sqrt[3]{6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442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t_2,\ldots,t_7$, using Newton's method. {\color[rgb]{1,0,1}Dra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0"/>
  <p:tag name="PICTUREFILESIZE" val="4169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\displaystyle{t+\sqrt[3]{t}=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3125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uess $t_1$, {\color[rgb]{1,0,1}compute} the next six guess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565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t_1:=\frac{1}{3\sqrt{3}}$. Starting with this init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4446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0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unique solution to $3x=\cos 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796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solution to $3x^{5/3}+x=-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325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 $f(x)=3x^{5/3}+x+2$, with $x_1=1.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3547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applying Newton's method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23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8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icture, to illustrate what is happen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3108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-4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815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40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-5x^3-12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4"/>
  <p:tag name="PICTUREFILESIZE" val="3457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15764</TotalTime>
  <Words>8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1820</cp:revision>
  <dcterms:created xsi:type="dcterms:W3CDTF">2008-09-20T13:47:00Z</dcterms:created>
  <dcterms:modified xsi:type="dcterms:W3CDTF">2013-08-22T17:01:00Z</dcterms:modified>
</cp:coreProperties>
</file>