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8" r:id="rId2"/>
    <p:sldId id="558" r:id="rId3"/>
    <p:sldId id="563" r:id="rId4"/>
    <p:sldId id="559" r:id="rId5"/>
    <p:sldId id="560" r:id="rId6"/>
    <p:sldId id="562" r:id="rId7"/>
    <p:sldId id="561" r:id="rId8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4" autoAdjust="0"/>
    <p:restoredTop sz="99244" autoAdjust="0"/>
  </p:normalViewPr>
  <p:slideViewPr>
    <p:cSldViewPr>
      <p:cViewPr varScale="1">
        <p:scale>
          <a:sx n="78" d="100"/>
          <a:sy n="78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BD19E59-C3DA-48E8-A43D-5F6424B20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75F9A-5407-4285-B1D8-A91A5E2F24DC}" type="slidenum">
              <a:rPr lang="en-US"/>
              <a:pPr/>
              <a:t>1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69FA-5DE8-4C83-99E2-A207D9D38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FF8C-2D4E-4703-9E1C-AAC564045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5F18-796B-42AE-8E61-AB2EFA155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2CF58-251C-4CAB-A1B7-CA7B87CBA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BE9D-B7F6-4C54-AEB7-471D406D4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9D66C-3442-421A-807D-EE5E1F81F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FCB3B-B8B4-40B0-A81B-D34A24884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ECE11-1B04-4FB8-A34A-D40929991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9F50B-0CCA-4706-9641-9D5C25AB1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504E-B0FE-4850-A110-6E433D9E3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BC00-CE00-4714-B74E-376451662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543279-8C03-47C7-8B79-6BBA25529A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openxmlformats.org/officeDocument/2006/relationships/tags" Target="../tags/tag6.xml"/><Relationship Id="rId21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5.png"/><Relationship Id="rId2" Type="http://schemas.openxmlformats.org/officeDocument/2006/relationships/tags" Target="../tags/tag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.png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5.png"/><Relationship Id="rId3" Type="http://schemas.openxmlformats.org/officeDocument/2006/relationships/tags" Target="../tags/tag18.xml"/><Relationship Id="rId21" Type="http://schemas.openxmlformats.org/officeDocument/2006/relationships/image" Target="../media/image14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1.png"/><Relationship Id="rId2" Type="http://schemas.openxmlformats.org/officeDocument/2006/relationships/tags" Target="../tags/tag17.xml"/><Relationship Id="rId16" Type="http://schemas.openxmlformats.org/officeDocument/2006/relationships/image" Target="../media/image3.png"/><Relationship Id="rId20" Type="http://schemas.openxmlformats.org/officeDocument/2006/relationships/image" Target="../media/image1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6.png"/><Relationship Id="rId5" Type="http://schemas.openxmlformats.org/officeDocument/2006/relationships/tags" Target="../tags/tag20.xml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tags" Target="../tags/tag25.xml"/><Relationship Id="rId19" Type="http://schemas.openxmlformats.org/officeDocument/2006/relationships/image" Target="../media/image1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tags" Target="../tags/tag31.xml"/><Relationship Id="rId21" Type="http://schemas.openxmlformats.org/officeDocument/2006/relationships/image" Target="../media/image20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2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tags" Target="../tags/tag38.xml"/><Relationship Id="rId19" Type="http://schemas.openxmlformats.org/officeDocument/2006/relationships/image" Target="../media/image1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1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image" Target="../media/image32.png"/><Relationship Id="rId3" Type="http://schemas.openxmlformats.org/officeDocument/2006/relationships/tags" Target="../tags/tag4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image" Target="../media/image27.png"/><Relationship Id="rId33" Type="http://schemas.openxmlformats.org/officeDocument/2006/relationships/image" Target="../media/image38.png"/><Relationship Id="rId38" Type="http://schemas.openxmlformats.org/officeDocument/2006/relationships/image" Target="../media/image42.png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image" Target="../media/image35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31.png"/><Relationship Id="rId32" Type="http://schemas.openxmlformats.org/officeDocument/2006/relationships/image" Target="../media/image37.png"/><Relationship Id="rId37" Type="http://schemas.openxmlformats.org/officeDocument/2006/relationships/image" Target="../media/image41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36" Type="http://schemas.openxmlformats.org/officeDocument/2006/relationships/image" Target="../media/image40.png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image" Target="../media/image36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image" Target="../media/image26.png"/><Relationship Id="rId35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47.png"/><Relationship Id="rId39" Type="http://schemas.openxmlformats.org/officeDocument/2006/relationships/image" Target="../media/image1.png"/><Relationship Id="rId3" Type="http://schemas.openxmlformats.org/officeDocument/2006/relationships/tags" Target="../tags/tag6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2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46.png"/><Relationship Id="rId33" Type="http://schemas.openxmlformats.org/officeDocument/2006/relationships/image" Target="../media/image32.png"/><Relationship Id="rId38" Type="http://schemas.openxmlformats.org/officeDocument/2006/relationships/image" Target="../media/image56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image" Target="../media/image27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45.png"/><Relationship Id="rId32" Type="http://schemas.openxmlformats.org/officeDocument/2006/relationships/image" Target="../media/image51.png"/><Relationship Id="rId37" Type="http://schemas.openxmlformats.org/officeDocument/2006/relationships/image" Target="../media/image55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44.png"/><Relationship Id="rId28" Type="http://schemas.openxmlformats.org/officeDocument/2006/relationships/image" Target="../media/image26.png"/><Relationship Id="rId36" Type="http://schemas.openxmlformats.org/officeDocument/2006/relationships/image" Target="../media/image54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image" Target="../media/image50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49.png"/><Relationship Id="rId35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tags" Target="../tags/tag87.xml"/><Relationship Id="rId21" Type="http://schemas.openxmlformats.org/officeDocument/2006/relationships/image" Target="../media/image62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tags" Target="../tags/tag86.xml"/><Relationship Id="rId16" Type="http://schemas.openxmlformats.org/officeDocument/2006/relationships/image" Target="../media/image1.png"/><Relationship Id="rId20" Type="http://schemas.openxmlformats.org/officeDocument/2006/relationships/image" Target="../media/image61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65.png"/><Relationship Id="rId5" Type="http://schemas.openxmlformats.org/officeDocument/2006/relationships/tags" Target="../tags/tag89.xml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10" Type="http://schemas.openxmlformats.org/officeDocument/2006/relationships/tags" Target="../tags/tag94.xml"/><Relationship Id="rId19" Type="http://schemas.openxmlformats.org/officeDocument/2006/relationships/image" Target="../media/image60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68B1-7458-451A-9FCF-6C4AE3084BEB}" type="slidenum">
              <a:rPr lang="en-US"/>
              <a:pPr/>
              <a:t>1</a:t>
            </a:fld>
            <a:endParaRPr lang="en-US"/>
          </a:p>
        </p:txBody>
      </p:sp>
      <p:sp>
        <p:nvSpPr>
          <p:cNvPr id="1379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Linear approximation</a:t>
            </a:r>
          </a:p>
        </p:txBody>
      </p:sp>
      <p:sp>
        <p:nvSpPr>
          <p:cNvPr id="13793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83" y="3314178"/>
            <a:ext cx="1001170" cy="26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15240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14" y="126304"/>
            <a:ext cx="459131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851" y="569961"/>
            <a:ext cx="3079627" cy="434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04" y="2036550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488" y="3002258"/>
            <a:ext cx="7935342" cy="377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47725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61" y="5013433"/>
            <a:ext cx="7688249" cy="396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432" y="1201409"/>
            <a:ext cx="1663971" cy="2835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589" y="2509942"/>
            <a:ext cx="3817129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589" y="4521117"/>
            <a:ext cx="3817129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45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6399" y="126304"/>
            <a:ext cx="459131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4239" y="632591"/>
            <a:ext cx="2266853" cy="377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04" y="2036550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47725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03" y="5051011"/>
            <a:ext cx="5894381" cy="416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675" y="1201409"/>
            <a:ext cx="2117486" cy="396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957" y="5510488"/>
            <a:ext cx="4288204" cy="434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139" y="2522468"/>
            <a:ext cx="4628029" cy="415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139" y="4521117"/>
            <a:ext cx="4628029" cy="415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002258"/>
            <a:ext cx="8389220" cy="416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24384"/>
            <a:ext cx="4968851" cy="92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8982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1173738"/>
            <a:ext cx="3948552" cy="35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415232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726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6913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2137647"/>
            <a:ext cx="4156762" cy="90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3299356"/>
            <a:ext cx="3969104" cy="340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6252030"/>
            <a:ext cx="5366518" cy="453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463755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4212628"/>
            <a:ext cx="3533723" cy="1057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937" y="567742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559" y="6282077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92728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5562600"/>
            <a:ext cx="5631985" cy="453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0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4830019"/>
            <a:ext cx="6443004" cy="340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7" y="316119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1" y="6094909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971" y="919920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915" y="161221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1525053"/>
            <a:ext cx="5422585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823" y="2009726"/>
            <a:ext cx="4194979" cy="434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2619304"/>
            <a:ext cx="3874906" cy="377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349" y="363091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4" y="407560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4053214"/>
            <a:ext cx="4515615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0567" y="4423785"/>
            <a:ext cx="3040289" cy="302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096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694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743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854610"/>
            <a:ext cx="6499276" cy="434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228600"/>
            <a:ext cx="3817442" cy="434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0401" y="6478235"/>
            <a:ext cx="2853791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1" y="6056042"/>
            <a:ext cx="3854949" cy="3775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2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3" y="762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168" y="76200"/>
            <a:ext cx="5876199" cy="320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168" y="462679"/>
            <a:ext cx="3459291" cy="302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48" y="838200"/>
            <a:ext cx="8789544" cy="340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18" y="4038600"/>
            <a:ext cx="6464868" cy="359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4505743"/>
            <a:ext cx="4857715" cy="32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78" y="2326760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45036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57" y="1254622"/>
            <a:ext cx="6842558" cy="359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4180" y="1686770"/>
            <a:ext cx="2571223" cy="283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5635220"/>
            <a:ext cx="5311303" cy="302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4" y="4114800"/>
            <a:ext cx="284163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6" y="2945704"/>
            <a:ext cx="7805880" cy="340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400321"/>
            <a:ext cx="4857715" cy="32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6" y="2163973"/>
            <a:ext cx="2645942" cy="547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9719" y="2250560"/>
            <a:ext cx="4158881" cy="340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0" y="5181600"/>
            <a:ext cx="7296601" cy="340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234" y="5189667"/>
            <a:ext cx="321673" cy="28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7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75" y="424934"/>
            <a:ext cx="1644033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704177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90144"/>
            <a:ext cx="5537848" cy="340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564" y="772010"/>
            <a:ext cx="2495036" cy="5477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472" y="3235791"/>
            <a:ext cx="7957241" cy="340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472" y="3619839"/>
            <a:ext cx="7671768" cy="529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472" y="4693414"/>
            <a:ext cx="6256829" cy="320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472" y="5863839"/>
            <a:ext cx="7390927" cy="359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472" y="1740408"/>
            <a:ext cx="5292246" cy="3401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472" y="2218899"/>
            <a:ext cx="6710204" cy="340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472" y="2743155"/>
            <a:ext cx="7371803" cy="3402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705" y="5022813"/>
            <a:ext cx="4234702" cy="547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8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16&quot;/&gt;&lt;property id=&quot;20307&quot; value=&quot;529&quot;/&gt;&lt;/object&gt;&lt;object type=&quot;3&quot; unique_id=&quot;56694&quot;&gt;&lt;property id=&quot;20148&quot; value=&quot;5&quot;/&gt;&lt;property id=&quot;20300&quot; value=&quot;Slide 10&quot;/&gt;&lt;property id=&quot;20307&quot; value=&quot;530&quot;/&gt;&lt;/object&gt;&lt;object type=&quot;3&quot; unique_id=&quot;56767&quot;&gt;&lt;property id=&quot;20148&quot; value=&quot;5&quot;/&gt;&lt;property id=&quot;20300&quot; value=&quot;Slide 3&quot;/&gt;&lt;property id=&quot;20307&quot; value=&quot;535&quot;/&gt;&lt;/object&gt;&lt;object type=&quot;3&quot; unique_id=&quot;56768&quot;&gt;&lt;property id=&quot;20148&quot; value=&quot;5&quot;/&gt;&lt;property id=&quot;20300&quot; value=&quot;Slide 4&quot;/&gt;&lt;property id=&quot;20307&quot; value=&quot;534&quot;/&gt;&lt;/object&gt;&lt;object type=&quot;3&quot; unique_id=&quot;56769&quot;&gt;&lt;property id=&quot;20148&quot; value=&quot;5&quot;/&gt;&lt;property id=&quot;20300&quot; value=&quot;Slide 5&quot;/&gt;&lt;property id=&quot;20307&quot; value=&quot;532&quot;/&gt;&lt;/object&gt;&lt;object type=&quot;3&quot; unique_id=&quot;56770&quot;&gt;&lt;property id=&quot;20148&quot; value=&quot;5&quot;/&gt;&lt;property id=&quot;20300&quot; value=&quot;Slide 6&quot;/&gt;&lt;property id=&quot;20307&quot; value=&quot;533&quot;/&gt;&lt;/object&gt;&lt;object type=&quot;3&quot; unique_id=&quot;56771&quot;&gt;&lt;property id=&quot;20148&quot; value=&quot;5&quot;/&gt;&lt;property id=&quot;20300&quot; value=&quot;Slide 7&quot;/&gt;&lt;property id=&quot;20307&quot; value=&quot;531&quot;/&gt;&lt;/object&gt;&lt;object type=&quot;3&quot; unique_id=&quot;56814&quot;&gt;&lt;property id=&quot;20148&quot; value=&quot;5&quot;/&gt;&lt;property id=&quot;20300&quot; value=&quot;Slide 8&quot;/&gt;&lt;property id=&quot;20307&quot; value=&quot;536&quot;/&gt;&lt;/object&gt;&lt;object type=&quot;3&quot; unique_id=&quot;56815&quot;&gt;&lt;property id=&quot;20148&quot; value=&quot;5&quot;/&gt;&lt;property id=&quot;20300&quot; value=&quot;Slide 9&quot;/&gt;&lt;property id=&quot;20307&quot; value=&quot;537&quot;/&gt;&lt;/object&gt;&lt;object type=&quot;3&quot; unique_id=&quot;56928&quot;&gt;&lt;property id=&quot;20148&quot; value=&quot;5&quot;/&gt;&lt;property id=&quot;20300&quot; value=&quot;Slide 11&quot;/&gt;&lt;property id=&quot;20307&quot; value=&quot;538&quot;/&gt;&lt;/object&gt;&lt;object type=&quot;3&quot; unique_id=&quot;56980&quot;&gt;&lt;property id=&quot;20148&quot; value=&quot;5&quot;/&gt;&lt;property id=&quot;20300&quot; value=&quot;Slide 13&quot;/&gt;&lt;property id=&quot;20307&quot; value=&quot;539&quot;/&gt;&lt;/object&gt;&lt;object type=&quot;3&quot; unique_id=&quot;57093&quot;&gt;&lt;property id=&quot;20148&quot; value=&quot;5&quot;/&gt;&lt;property id=&quot;20300&quot; value=&quot;Slide 12&quot;/&gt;&lt;property id=&quot;20307&quot; value=&quot;541&quot;/&gt;&lt;/object&gt;&lt;object type=&quot;3&quot; unique_id=&quot;57154&quot;&gt;&lt;property id=&quot;20148&quot; value=&quot;5&quot;/&gt;&lt;property id=&quot;20300&quot; value=&quot;Slide 14&quot;/&gt;&lt;property id=&quot;20307&quot; value=&quot;544&quot;/&gt;&lt;/object&gt;&lt;object type=&quot;3&quot; unique_id=&quot;57398&quot;&gt;&lt;property id=&quot;20148&quot; value=&quot;5&quot;/&gt;&lt;property id=&quot;20300&quot; value=&quot;Slide 15&quot;/&gt;&lt;property id=&quot;20307&quot; value=&quot;545&quot;/&gt;&lt;/object&gt;&lt;object type=&quot;3&quot; unique_id=&quot;57546&quot;&gt;&lt;property id=&quot;20148&quot; value=&quot;5&quot;/&gt;&lt;property id=&quot;20300&quot; value=&quot;Slide 17&quot;/&gt;&lt;property id=&quot;20307&quot; value=&quot;546&quot;/&gt;&lt;/object&gt;&lt;object type=&quot;3&quot; unique_id=&quot;106435&quot;&gt;&lt;property id=&quot;20148&quot; value=&quot;5&quot;/&gt;&lt;property id=&quot;20300&quot; value=&quot;Slide 18&quot;/&gt;&lt;property id=&quot;20307&quot; value=&quot;547&quot;/&gt;&lt;/object&gt;&lt;object type=&quot;3&quot; unique_id=&quot;106463&quot;&gt;&lt;property id=&quot;20148&quot; value=&quot;5&quot;/&gt;&lt;property id=&quot;20300&quot; value=&quot;Slide 1&quot;/&gt;&lt;property id=&quot;20307&quot; value=&quot;54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 $L(5)=f(5)$ {\color[rgb]{0,.8,0}and} $L'(5)=f'(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428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4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99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99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ineariz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cs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 \qquad $L(\pi/3)=f(\pi/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07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=\pi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9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L'(\pi/3)=f'(\pi/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56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(\pi/3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9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(\pi/3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9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the same $1$-jet at $x=\pi/3$ as doe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451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y=\frac{(3x^3+x)(\tan^2x)}{e^{4x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355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y$ and $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5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x=\frac{2t-3}{\sec(2t+\sqrt{2}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91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x$ and $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06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z]_{q:\to0,dq:\to0.000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17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z=\frac{e^{-2q^2+4}}{\sin(q+5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88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\triangle z]_{q:\to0,\triangle q:\to0.000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134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\sec\theta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352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(x)$ be the lineariz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255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f(x)=x^7$ at $x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45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(2.999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21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theta$ be the numb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0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dians in $60.1^\cir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67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ineariz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.}~$(2.9998)^7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398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(2.9998)^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237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11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.}~$\tan(0.000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340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need to paint a ball wh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19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dius is $5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93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oat of paint is to be $0.003$ meters thi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477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-x^3+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6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$dV$,&#10;{\color[rgb]{1,0,1}estimate} the volu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67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int that will be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, after painting, the radius will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96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.003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8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a ball of radius $5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79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$\triangle V$,&#10;{\color[rgb]{1,0,1}compute} the exact volu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7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int that will be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V=\frac{4}{3}\pi r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9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V$ and $d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68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0.003$ times the surface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93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hemisphere of radius $r$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3160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$\frac{2}{3}\pi r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69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the same $1$-jet at $x=5$ as doe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4062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ks us to build a dome in the shape of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4342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emisphere whose radius is $25\pm\frac{1}{12}$ fe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484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p to some error, its volume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00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differentials, {\color[rgb]{1,0,1}estimate} that erro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6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agine that we work at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3045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chitecture firm that specializes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810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uilding hemispherical domes.  A cl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444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 $\frac{2}{3}\pi(25^3)$ cubic fe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766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12873</TotalTime>
  <Words>11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1513</cp:revision>
  <dcterms:created xsi:type="dcterms:W3CDTF">2008-09-20T13:47:00Z</dcterms:created>
  <dcterms:modified xsi:type="dcterms:W3CDTF">2013-08-31T20:57:08Z</dcterms:modified>
</cp:coreProperties>
</file>