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70" r:id="rId2"/>
    <p:sldId id="671" r:id="rId3"/>
    <p:sldId id="680" r:id="rId4"/>
    <p:sldId id="682" r:id="rId5"/>
    <p:sldId id="681" r:id="rId6"/>
    <p:sldId id="683" r:id="rId7"/>
    <p:sldId id="684" r:id="rId8"/>
    <p:sldId id="679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33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2F7D8AA-5088-4E98-9BED-855B52B2C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24436-132B-4F65-8443-A11D06D43468}" type="slidenum">
              <a:rPr lang="en-US"/>
              <a:pPr/>
              <a:t>1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ABF5-DA63-49FC-AFBE-2CF27B6F6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BFEF-1220-428F-AE8E-18400FF0C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0BC8-0FC2-4583-AA1C-E35B09BA4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B727-8D38-47E7-8331-8FB6B9EAA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4B3F-1FE5-48DE-A866-E55E91E27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1FBD-E03B-4E39-A3BF-1D3601165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9C8E3-E82D-4DB2-BAD4-BC2204F55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5812-4CEB-487D-A352-83484D3CE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3AE07-E5FD-42F4-A596-9DFE8A25C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C42A-C913-4F59-8175-CA4669466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B5AC7-87E1-4F0B-8A0A-D3423D492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484113-CBC7-4117-8876-1153C0A9AF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.png"/><Relationship Id="rId3" Type="http://schemas.openxmlformats.org/officeDocument/2006/relationships/tags" Target="../tags/tag6.xml"/><Relationship Id="rId21" Type="http://schemas.openxmlformats.org/officeDocument/2006/relationships/image" Target="../media/image4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3.png"/><Relationship Id="rId29" Type="http://schemas.openxmlformats.org/officeDocument/2006/relationships/image" Target="../media/image1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6.png"/><Relationship Id="rId28" Type="http://schemas.openxmlformats.org/officeDocument/2006/relationships/image" Target="../media/image10.png"/><Relationship Id="rId10" Type="http://schemas.openxmlformats.org/officeDocument/2006/relationships/tags" Target="../tags/tag13.xml"/><Relationship Id="rId19" Type="http://schemas.openxmlformats.org/officeDocument/2006/relationships/image" Target="../media/image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5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23.xml"/><Relationship Id="rId21" Type="http://schemas.openxmlformats.org/officeDocument/2006/relationships/image" Target="../media/image1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18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17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tags" Target="../tags/tag30.xml"/><Relationship Id="rId19" Type="http://schemas.openxmlformats.org/officeDocument/2006/relationships/image" Target="../media/image13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40.xml"/><Relationship Id="rId21" Type="http://schemas.openxmlformats.org/officeDocument/2006/relationships/image" Target="../media/image1.png"/><Relationship Id="rId7" Type="http://schemas.openxmlformats.org/officeDocument/2006/relationships/tags" Target="../tags/tag4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8.png"/><Relationship Id="rId2" Type="http://schemas.openxmlformats.org/officeDocument/2006/relationships/tags" Target="../tags/tag3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26.png"/><Relationship Id="rId10" Type="http://schemas.openxmlformats.org/officeDocument/2006/relationships/tags" Target="../tags/tag47.xml"/><Relationship Id="rId19" Type="http://schemas.openxmlformats.org/officeDocument/2006/relationships/image" Target="../media/image30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25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51.xml"/><Relationship Id="rId21" Type="http://schemas.openxmlformats.org/officeDocument/2006/relationships/image" Target="../media/image1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3.png"/><Relationship Id="rId2" Type="http://schemas.openxmlformats.org/officeDocument/2006/relationships/tags" Target="../tags/tag50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6.png"/><Relationship Id="rId10" Type="http://schemas.openxmlformats.org/officeDocument/2006/relationships/tags" Target="../tags/tag58.xml"/><Relationship Id="rId19" Type="http://schemas.openxmlformats.org/officeDocument/2006/relationships/image" Target="../media/image30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5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32.png"/><Relationship Id="rId18" Type="http://schemas.openxmlformats.org/officeDocument/2006/relationships/image" Target="../media/image34.png"/><Relationship Id="rId3" Type="http://schemas.openxmlformats.org/officeDocument/2006/relationships/tags" Target="../tags/tag62.xml"/><Relationship Id="rId21" Type="http://schemas.openxmlformats.org/officeDocument/2006/relationships/image" Target="../media/image31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.png"/><Relationship Id="rId2" Type="http://schemas.openxmlformats.org/officeDocument/2006/relationships/tags" Target="../tags/tag6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5.png"/><Relationship Id="rId10" Type="http://schemas.openxmlformats.org/officeDocument/2006/relationships/tags" Target="../tags/tag69.xml"/><Relationship Id="rId19" Type="http://schemas.openxmlformats.org/officeDocument/2006/relationships/image" Target="../media/image29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4.png"/><Relationship Id="rId2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73.xml"/><Relationship Id="rId21" Type="http://schemas.openxmlformats.org/officeDocument/2006/relationships/image" Target="../media/image32.png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5.png"/><Relationship Id="rId2" Type="http://schemas.openxmlformats.org/officeDocument/2006/relationships/tags" Target="../tags/tag7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26.png"/><Relationship Id="rId10" Type="http://schemas.openxmlformats.org/officeDocument/2006/relationships/tags" Target="../tags/tag80.xml"/><Relationship Id="rId19" Type="http://schemas.openxmlformats.org/officeDocument/2006/relationships/image" Target="../media/image30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25.png"/><Relationship Id="rId2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image" Target="../media/image37.png"/><Relationship Id="rId26" Type="http://schemas.openxmlformats.org/officeDocument/2006/relationships/image" Target="../media/image44.png"/><Relationship Id="rId3" Type="http://schemas.openxmlformats.org/officeDocument/2006/relationships/tags" Target="../tags/tag84.xml"/><Relationship Id="rId21" Type="http://schemas.openxmlformats.org/officeDocument/2006/relationships/image" Target="../media/image40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36.png"/><Relationship Id="rId25" Type="http://schemas.openxmlformats.org/officeDocument/2006/relationships/image" Target="../media/image43.png"/><Relationship Id="rId2" Type="http://schemas.openxmlformats.org/officeDocument/2006/relationships/tags" Target="../tags/tag8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9.png"/><Relationship Id="rId29" Type="http://schemas.openxmlformats.org/officeDocument/2006/relationships/image" Target="../media/image47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1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42.png"/><Relationship Id="rId28" Type="http://schemas.openxmlformats.org/officeDocument/2006/relationships/image" Target="../media/image46.png"/><Relationship Id="rId10" Type="http://schemas.openxmlformats.org/officeDocument/2006/relationships/tags" Target="../tags/tag91.xml"/><Relationship Id="rId19" Type="http://schemas.openxmlformats.org/officeDocument/2006/relationships/image" Target="../media/image38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41.png"/><Relationship Id="rId2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1311-E7A4-4961-BA96-F0FD5BDA2638}" type="slidenum">
              <a:rPr lang="en-US"/>
              <a:pPr/>
              <a:t>1</a:t>
            </a:fld>
            <a:endParaRPr lang="en-US"/>
          </a:p>
        </p:txBody>
      </p:sp>
      <p:sp>
        <p:nvSpPr>
          <p:cNvPr id="1690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2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err="1" smtClean="0"/>
              <a:t>Antidifferentiation</a:t>
            </a:r>
            <a:r>
              <a:rPr lang="en-US" sz="2400" dirty="0" smtClean="0"/>
              <a:t> problems</a:t>
            </a:r>
            <a:endParaRPr lang="en-US" sz="2400" dirty="0"/>
          </a:p>
        </p:txBody>
      </p:sp>
      <p:sp>
        <p:nvSpPr>
          <p:cNvPr id="16906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812" y="3950759"/>
            <a:ext cx="1962805" cy="981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636" y="127348"/>
            <a:ext cx="5725230" cy="283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736652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636" y="1712268"/>
            <a:ext cx="5649271" cy="283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72207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636" y="3447823"/>
            <a:ext cx="5649292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01706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598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37711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663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57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536" y="2215204"/>
            <a:ext cx="2663357" cy="604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636" y="5352726"/>
            <a:ext cx="5687492" cy="283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8890" y="5855662"/>
            <a:ext cx="2116166" cy="85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682" y="630952"/>
            <a:ext cx="2947254" cy="416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1525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428" y="3403947"/>
            <a:ext cx="5838252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22985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220" y="3852930"/>
            <a:ext cx="7482634" cy="434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19" y="675439"/>
            <a:ext cx="7672348" cy="472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12" y="5622231"/>
            <a:ext cx="8824364" cy="472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67987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428" y="1654821"/>
            <a:ext cx="5932710" cy="377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96887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428" y="171835"/>
            <a:ext cx="5932710" cy="377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211829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428" y="5174251"/>
            <a:ext cx="5818992" cy="377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8225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96763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4989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450" y="2091278"/>
            <a:ext cx="6348576" cy="1001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2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 bwMode="auto">
          <a:xfrm flipV="1">
            <a:off x="4572000" y="4114800"/>
            <a:ext cx="0" cy="26517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14600" y="6652364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397" y="4164904"/>
            <a:ext cx="150201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45" y="5716805"/>
            <a:ext cx="151104" cy="16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343" y="4648200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192" y="6198685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86" y="77244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6" y="2895600"/>
            <a:ext cx="614075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844" y="3265118"/>
            <a:ext cx="684000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Freeform 52"/>
          <p:cNvSpPr>
            <a:spLocks/>
          </p:cNvSpPr>
          <p:nvPr/>
        </p:nvSpPr>
        <p:spPr bwMode="auto">
          <a:xfrm flipH="1"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796" y="52192"/>
            <a:ext cx="6045708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Freeform 52"/>
          <p:cNvSpPr>
            <a:spLocks/>
          </p:cNvSpPr>
          <p:nvPr/>
        </p:nvSpPr>
        <p:spPr bwMode="auto">
          <a:xfrm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flipH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4572000" y="4572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514600" y="1600200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2743200" y="1600200"/>
            <a:ext cx="36576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2027911"/>
            <a:ext cx="207443" cy="35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5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 bwMode="auto">
          <a:xfrm flipV="1">
            <a:off x="4572000" y="4114800"/>
            <a:ext cx="0" cy="26517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514600" y="6652364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397" y="4164904"/>
            <a:ext cx="150201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45" y="5716805"/>
            <a:ext cx="151104" cy="16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343" y="4648200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192" y="6198685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" y="7724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572000" y="4572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1600200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6" y="2895600"/>
            <a:ext cx="614075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844" y="3265118"/>
            <a:ext cx="684000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Freeform 52"/>
          <p:cNvSpPr>
            <a:spLocks/>
          </p:cNvSpPr>
          <p:nvPr/>
        </p:nvSpPr>
        <p:spPr bwMode="auto">
          <a:xfrm flipH="1"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796" y="52192"/>
            <a:ext cx="6045708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Freeform 52"/>
          <p:cNvSpPr>
            <a:spLocks/>
          </p:cNvSpPr>
          <p:nvPr/>
        </p:nvSpPr>
        <p:spPr bwMode="auto">
          <a:xfrm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flipH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797229"/>
            <a:ext cx="207443" cy="35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25"/>
          <p:cNvCxnSpPr/>
          <p:nvPr/>
        </p:nvCxnSpPr>
        <p:spPr bwMode="auto">
          <a:xfrm flipH="1">
            <a:off x="2743200" y="685800"/>
            <a:ext cx="36576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268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 bwMode="auto">
          <a:xfrm flipV="1">
            <a:off x="4572000" y="4114800"/>
            <a:ext cx="0" cy="26517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14600" y="6652364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1711629"/>
            <a:ext cx="207443" cy="35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397" y="4164904"/>
            <a:ext cx="150201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45" y="5716805"/>
            <a:ext cx="151104" cy="16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343" y="4648200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192" y="6198685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" y="7724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572000" y="4572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1600200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6" y="2895600"/>
            <a:ext cx="614075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844" y="3265118"/>
            <a:ext cx="684000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Freeform 52"/>
          <p:cNvSpPr>
            <a:spLocks/>
          </p:cNvSpPr>
          <p:nvPr/>
        </p:nvSpPr>
        <p:spPr bwMode="auto">
          <a:xfrm flipH="1"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743200" y="1600200"/>
            <a:ext cx="36576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796" y="52192"/>
            <a:ext cx="6045708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Freeform 52"/>
          <p:cNvSpPr>
            <a:spLocks/>
          </p:cNvSpPr>
          <p:nvPr/>
        </p:nvSpPr>
        <p:spPr bwMode="auto">
          <a:xfrm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flipH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5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 bwMode="auto">
          <a:xfrm flipV="1">
            <a:off x="4572000" y="4114800"/>
            <a:ext cx="0" cy="26517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514600" y="6652364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397" y="4164904"/>
            <a:ext cx="150201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45" y="5716805"/>
            <a:ext cx="151104" cy="16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343" y="4648200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192" y="6198685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" y="7724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572000" y="4572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1600200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6" y="2895600"/>
            <a:ext cx="614075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844" y="3265118"/>
            <a:ext cx="684000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Freeform 52"/>
          <p:cNvSpPr>
            <a:spLocks/>
          </p:cNvSpPr>
          <p:nvPr/>
        </p:nvSpPr>
        <p:spPr bwMode="auto">
          <a:xfrm flipH="1"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796" y="52192"/>
            <a:ext cx="6045708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1100985"/>
            <a:ext cx="207443" cy="35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Freeform 52"/>
          <p:cNvSpPr>
            <a:spLocks/>
          </p:cNvSpPr>
          <p:nvPr/>
        </p:nvSpPr>
        <p:spPr bwMode="auto">
          <a:xfrm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flipH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743200" y="685800"/>
            <a:ext cx="36576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5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3" y="152400"/>
            <a:ext cx="1644047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704" y="139874"/>
            <a:ext cx="6744032" cy="320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21" y="533400"/>
            <a:ext cx="1586892" cy="340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04" y="2264335"/>
            <a:ext cx="8406804" cy="340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030" y="3313133"/>
            <a:ext cx="7368888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23" y="3742883"/>
            <a:ext cx="8728569" cy="359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23" y="4657329"/>
            <a:ext cx="6612188" cy="35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363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7" y="3326703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0682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743" y="4200129"/>
            <a:ext cx="8764539" cy="359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901874"/>
            <a:ext cx="7615654" cy="41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412738"/>
            <a:ext cx="485629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71" y="1837798"/>
            <a:ext cx="6065651" cy="320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0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22&quot;/&gt;&lt;property id=&quot;20307&quot; value=&quot;597&quot;/&gt;&lt;/object&gt;&lt;object type=&quot;3&quot; unique_id=&quot;105801&quot;&gt;&lt;property id=&quot;20148&quot; value=&quot;5&quot;/&gt;&lt;property id=&quot;20300&quot; value=&quot;Slide 2&quot;/&gt;&lt;property id=&quot;20307&quot; value=&quot;648&quot;/&gt;&lt;/object&gt;&lt;object type=&quot;3&quot; unique_id=&quot;105802&quot;&gt;&lt;property id=&quot;20148&quot; value=&quot;5&quot;/&gt;&lt;property id=&quot;20300&quot; value=&quot;Slide 3&quot;/&gt;&lt;property id=&quot;20307&quot; value=&quot;650&quot;/&gt;&lt;/object&gt;&lt;object type=&quot;3&quot; unique_id=&quot;105803&quot;&gt;&lt;property id=&quot;20148&quot; value=&quot;5&quot;/&gt;&lt;property id=&quot;20300&quot; value=&quot;Slide 4&quot;/&gt;&lt;property id=&quot;20307&quot; value=&quot;649&quot;/&gt;&lt;/object&gt;&lt;object type=&quot;3&quot; unique_id=&quot;105804&quot;&gt;&lt;property id=&quot;20148&quot; value=&quot;5&quot;/&gt;&lt;property id=&quot;20300&quot; value=&quot;Slide 5&quot;/&gt;&lt;property id=&quot;20307&quot; value=&quot;651&quot;/&gt;&lt;/object&gt;&lt;object type=&quot;3&quot; unique_id=&quot;105827&quot;&gt;&lt;property id=&quot;20148&quot; value=&quot;5&quot;/&gt;&lt;property id=&quot;20300&quot; value=&quot;Slide 6&quot;/&gt;&lt;property id=&quot;20307&quot; value=&quot;653&quot;/&gt;&lt;/object&gt;&lt;object type=&quot;3&quot; unique_id=&quot;105888&quot;&gt;&lt;property id=&quot;20148&quot; value=&quot;5&quot;/&gt;&lt;property id=&quot;20300&quot; value=&quot;Slide 7&quot;/&gt;&lt;property id=&quot;20307&quot; value=&quot;654&quot;/&gt;&lt;/object&gt;&lt;object type=&quot;3&quot; unique_id=&quot;105889&quot;&gt;&lt;property id=&quot;20148&quot; value=&quot;5&quot;/&gt;&lt;property id=&quot;20300&quot; value=&quot;Slide 8&quot;/&gt;&lt;property id=&quot;20307&quot; value=&quot;655&quot;/&gt;&lt;/object&gt;&lt;object type=&quot;3&quot; unique_id=&quot;105918&quot;&gt;&lt;property id=&quot;20148&quot; value=&quot;5&quot;/&gt;&lt;property id=&quot;20300&quot; value=&quot;Slide 9&quot;/&gt;&lt;property id=&quot;20307&quot; value=&quot;656&quot;/&gt;&lt;/object&gt;&lt;object type=&quot;3&quot; unique_id=&quot;105919&quot;&gt;&lt;property id=&quot;20148&quot; value=&quot;5&quot;/&gt;&lt;property id=&quot;20300&quot; value=&quot;Slide 10&quot;/&gt;&lt;property id=&quot;20307&quot; value=&quot;657&quot;/&gt;&lt;/object&gt;&lt;object type=&quot;3&quot; unique_id=&quot;106032&quot;&gt;&lt;property id=&quot;20148&quot; value=&quot;5&quot;/&gt;&lt;property id=&quot;20300&quot; value=&quot;Slide 11&quot;/&gt;&lt;property id=&quot;20307&quot; value=&quot;658&quot;/&gt;&lt;/object&gt;&lt;object type=&quot;3&quot; unique_id=&quot;106033&quot;&gt;&lt;property id=&quot;20148&quot; value=&quot;5&quot;/&gt;&lt;property id=&quot;20300&quot; value=&quot;Slide 12&quot;/&gt;&lt;property id=&quot;20307&quot; value=&quot;659&quot;/&gt;&lt;/object&gt;&lt;object type=&quot;3&quot; unique_id=&quot;106034&quot;&gt;&lt;property id=&quot;20148&quot; value=&quot;5&quot;/&gt;&lt;property id=&quot;20300&quot; value=&quot;Slide 13&quot;/&gt;&lt;property id=&quot;20307&quot; value=&quot;660&quot;/&gt;&lt;/object&gt;&lt;object type=&quot;3&quot; unique_id=&quot;106035&quot;&gt;&lt;property id=&quot;20148&quot; value=&quot;5&quot;/&gt;&lt;property id=&quot;20300&quot; value=&quot;Slide 23&quot;/&gt;&lt;property id=&quot;20307&quot; value=&quot;661&quot;/&gt;&lt;/object&gt;&lt;object type=&quot;3&quot; unique_id=&quot;106216&quot;&gt;&lt;property id=&quot;20148&quot; value=&quot;5&quot;/&gt;&lt;property id=&quot;20300&quot; value=&quot;Slide 24&quot;/&gt;&lt;property id=&quot;20307&quot; value=&quot;662&quot;/&gt;&lt;/object&gt;&lt;object type=&quot;3&quot; unique_id=&quot;106217&quot;&gt;&lt;property id=&quot;20148&quot; value=&quot;5&quot;/&gt;&lt;property id=&quot;20300&quot; value=&quot;Slide 25&quot;/&gt;&lt;property id=&quot;20307&quot; value=&quot;663&quot;/&gt;&lt;/object&gt;&lt;object type=&quot;3&quot; unique_id=&quot;106218&quot;&gt;&lt;property id=&quot;20148&quot; value=&quot;5&quot;/&gt;&lt;property id=&quot;20300&quot; value=&quot;Slide 26&quot;/&gt;&lt;property id=&quot;20307&quot; value=&quot;664&quot;/&gt;&lt;/object&gt;&lt;object type=&quot;3&quot; unique_id=&quot;106219&quot;&gt;&lt;property id=&quot;20148&quot; value=&quot;5&quot;/&gt;&lt;property id=&quot;20300&quot; value=&quot;Slide 27&quot;/&gt;&lt;property id=&quot;20307&quot; value=&quot;665&quot;/&gt;&lt;/object&gt;&lt;object type=&quot;3&quot; unique_id=&quot;106220&quot;&gt;&lt;property id=&quot;20148&quot; value=&quot;5&quot;/&gt;&lt;property id=&quot;20300&quot; value=&quot;Slide 28&quot;/&gt;&lt;property id=&quot;20307&quot; value=&quot;666&quot;/&gt;&lt;/object&gt;&lt;object type=&quot;3&quot; unique_id=&quot;106221&quot;&gt;&lt;property id=&quot;20148&quot; value=&quot;5&quot;/&gt;&lt;property id=&quot;20300&quot; value=&quot;Slide 29&quot;/&gt;&lt;property id=&quot;20307&quot; value=&quot;667&quot;/&gt;&lt;/object&gt;&lt;object type=&quot;3&quot; unique_id=&quot;106222&quot;&gt;&lt;property id=&quot;20148&quot; value=&quot;5&quot;/&gt;&lt;property id=&quot;20300&quot; value=&quot;Slide 30&quot;/&gt;&lt;property id=&quot;20307&quot; value=&quot;668&quot;/&gt;&lt;/object&gt;&lt;object type=&quot;3&quot; unique_id=&quot;106493&quot;&gt;&lt;property id=&quot;20148&quot; value=&quot;5&quot;/&gt;&lt;property id=&quot;20300&quot; value=&quot;Slide 14&quot;/&gt;&lt;property id=&quot;20307&quot; value=&quot;669&quot;/&gt;&lt;/object&gt;&lt;object type=&quot;3&quot; unique_id=&quot;106519&quot;&gt;&lt;property id=&quot;20148&quot; value=&quot;5&quot;/&gt;&lt;property id=&quot;20300&quot; value=&quot;Slide 1&quot;/&gt;&lt;property id=&quot;20307&quot; value=&quot;670&quot;/&gt;&lt;/object&gt;&lt;object type=&quot;3&quot; unique_id=&quot;142516&quot;&gt;&lt;property id=&quot;20148&quot; value=&quot;5&quot;/&gt;&lt;property id=&quot;20300&quot; value=&quot;Slide 15&quot;/&gt;&lt;property id=&quot;20307&quot; value=&quot;671&quot;/&gt;&lt;/object&gt;&lt;object type=&quot;3&quot; unique_id=&quot;142517&quot;&gt;&lt;property id=&quot;20148&quot; value=&quot;5&quot;/&gt;&lt;property id=&quot;20300&quot; value=&quot;Slide 16&quot;/&gt;&lt;property id=&quot;20307&quot; value=&quot;672&quot;/&gt;&lt;/object&gt;&lt;object type=&quot;3&quot; unique_id=&quot;142518&quot;&gt;&lt;property id=&quot;20148&quot; value=&quot;5&quot;/&gt;&lt;property id=&quot;20300&quot; value=&quot;Slide 17&quot;/&gt;&lt;property id=&quot;20307&quot; value=&quot;673&quot;/&gt;&lt;/object&gt;&lt;object type=&quot;3&quot; unique_id=&quot;142519&quot;&gt;&lt;property id=&quot;20148&quot; value=&quot;5&quot;/&gt;&lt;property id=&quot;20300&quot; value=&quot;Slide 18&quot;/&gt;&lt;property id=&quot;20307&quot; value=&quot;674&quot;/&gt;&lt;/object&gt;&lt;object type=&quot;3&quot; unique_id=&quot;142520&quot;&gt;&lt;property id=&quot;20148&quot; value=&quot;5&quot;/&gt;&lt;property id=&quot;20300&quot; value=&quot;Slide 19&quot;/&gt;&lt;property id=&quot;20307&quot; value=&quot;675&quot;/&gt;&lt;/object&gt;&lt;object type=&quot;3&quot; unique_id=&quot;142521&quot;&gt;&lt;property id=&quot;20148&quot; value=&quot;5&quot;/&gt;&lt;property id=&quot;20300&quot; value=&quot;Slide 20&quot;/&gt;&lt;property id=&quot;20307&quot; value=&quot;676&quot;/&gt;&lt;/object&gt;&lt;object type=&quot;3&quot; unique_id=&quot;142522&quot;&gt;&lt;property id=&quot;20148&quot; value=&quot;5&quot;/&gt;&lt;property id=&quot;20300&quot; value=&quot;Slide 21&quot;/&gt;&lt;property id=&quot;20307&quot; value=&quot;6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antiderivatives in $t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7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\pi\sqrt[5]{t}-2\sqrt[3]{t}\right)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202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antiderivatives in $s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92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7e^s+\cos s}{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50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2}x^3-x^2+e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7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{\color[rgb]{0,.8,0}unique} $h(t)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4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h'(t)=2\sin t+7\cos t}&#10;\quad\hbox{{\color[rgb]{0,.8,0}and}}\quad&#10;h(0)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76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x)=5x^4+9x^2-6x}&#10;\quad\hbox{{\color[rgb]{0,.8,0}and}}\quad&#10;f(0)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74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p''(t)=-2e^t+4t^3},\,\,p'(0)=-4&#10;\,\,\hbox{{\color[rgb]{0,.8,0}and}}\,\,p(0)=\sqrt{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53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{\color[rgb]{0,.8,0}unique} $f(x)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4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5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{\color[rgb]{0,.8,0}unique} $f(x)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4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{\color[rgb]{0,.8,0}unique} $p(t)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4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x)=\frac{3x^2+4}{x\sqrt[8]{x}}}&#10;\quad\hbox{{\color[rgb]{0,.8,0}and}}\quad&#10;f(1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432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4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3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the following c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608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an antiderivative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3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\sqrt[6]{t}+8\sqrt[7]{t}}{\sqrt[5]{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2106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4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3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the following c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608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an antiderivative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6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34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antiderivatives in 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0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5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3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the following c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608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an antiderivative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6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3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4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3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the following c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608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an antiderivative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6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3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travels on a number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58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0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for its position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07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drop a heavy ball out of a wind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68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a tall building. Its speed at the mome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15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{\color{blue}what} height was it dropp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79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antiderivatives in $t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7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8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act with the ground is $144$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499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acceleration at time $t$ is $6t^2-2t+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984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time $0$ is 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65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its velocity at time $0$ is $-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3060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16869</TotalTime>
  <Words>12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1986</cp:revision>
  <dcterms:created xsi:type="dcterms:W3CDTF">2008-09-20T13:47:00Z</dcterms:created>
  <dcterms:modified xsi:type="dcterms:W3CDTF">2013-09-11T23:37:01Z</dcterms:modified>
</cp:coreProperties>
</file>