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88" r:id="rId2"/>
    <p:sldId id="789" r:id="rId3"/>
    <p:sldId id="798" r:id="rId4"/>
    <p:sldId id="804" r:id="rId5"/>
    <p:sldId id="791" r:id="rId6"/>
    <p:sldId id="799" r:id="rId7"/>
    <p:sldId id="801" r:id="rId8"/>
    <p:sldId id="802" r:id="rId9"/>
    <p:sldId id="803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3BF38A3A-8BEA-474F-B92A-B491F211B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3BB5-ACDD-4094-9A95-D483ABB2AAD7}" type="slidenum">
              <a:rPr lang="en-US"/>
              <a:pPr/>
              <a:t>1</a:t>
            </a:fld>
            <a:endParaRPr lang="en-US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667AC-B573-47A0-91EF-2BF8AA969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DFD6-63B3-4D7D-81EF-B4A3E8AE4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0E84-BB27-4827-A31A-20290EF12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3E45-72D4-4508-8F1A-83157513B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1DE7-1212-481A-985D-DE6776967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3A91-B6C2-4909-838B-E205CF6C5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EF256-D76B-454C-90D8-1F44790BA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5255-EA58-4BFF-84F6-CB80B69C2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0485-70E0-4D09-AF32-67D2D5C9A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3569-2580-429A-8B40-7CEF4247B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7B35-4D9E-45D3-800B-E5092A011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C2DFFF-E99D-43F4-AE0C-E751F8E14E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2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3.png"/><Relationship Id="rId26" Type="http://schemas.openxmlformats.org/officeDocument/2006/relationships/image" Target="../media/image1.png"/><Relationship Id="rId3" Type="http://schemas.openxmlformats.org/officeDocument/2006/relationships/tags" Target="../tags/tag25.xml"/><Relationship Id="rId21" Type="http://schemas.openxmlformats.org/officeDocument/2006/relationships/image" Target="../media/image5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5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4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6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10" Type="http://schemas.openxmlformats.org/officeDocument/2006/relationships/tags" Target="../tags/tag32.xml"/><Relationship Id="rId19" Type="http://schemas.openxmlformats.org/officeDocument/2006/relationships/image" Target="../media/image3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8.png"/><Relationship Id="rId27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openxmlformats.org/officeDocument/2006/relationships/tags" Target="../tags/tag41.xml"/><Relationship Id="rId21" Type="http://schemas.openxmlformats.org/officeDocument/2006/relationships/image" Target="../media/image5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21.png"/><Relationship Id="rId2" Type="http://schemas.openxmlformats.org/officeDocument/2006/relationships/tags" Target="../tags/tag40.xml"/><Relationship Id="rId16" Type="http://schemas.openxmlformats.org/officeDocument/2006/relationships/image" Target="../media/image20.png"/><Relationship Id="rId20" Type="http://schemas.openxmlformats.org/officeDocument/2006/relationships/image" Target="../media/image4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23.png"/><Relationship Id="rId5" Type="http://schemas.openxmlformats.org/officeDocument/2006/relationships/tags" Target="../tags/tag43.xml"/><Relationship Id="rId15" Type="http://schemas.openxmlformats.org/officeDocument/2006/relationships/image" Target="../media/image19.png"/><Relationship Id="rId23" Type="http://schemas.openxmlformats.org/officeDocument/2006/relationships/image" Target="../media/image1.png"/><Relationship Id="rId10" Type="http://schemas.openxmlformats.org/officeDocument/2006/relationships/tags" Target="../tags/tag48.xml"/><Relationship Id="rId19" Type="http://schemas.openxmlformats.org/officeDocument/2006/relationships/image" Target="../media/image3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8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25.png"/><Relationship Id="rId3" Type="http://schemas.openxmlformats.org/officeDocument/2006/relationships/tags" Target="../tags/tag53.xml"/><Relationship Id="rId21" Type="http://schemas.openxmlformats.org/officeDocument/2006/relationships/image" Target="../media/image24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7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5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4.png"/><Relationship Id="rId28" Type="http://schemas.openxmlformats.org/officeDocument/2006/relationships/image" Target="../media/image26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29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3.png"/><Relationship Id="rId27" Type="http://schemas.openxmlformats.org/officeDocument/2006/relationships/image" Target="../media/image1.png"/><Relationship Id="rId30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33.png"/><Relationship Id="rId3" Type="http://schemas.openxmlformats.org/officeDocument/2006/relationships/tags" Target="../tags/tag7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0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32.png"/><Relationship Id="rId33" Type="http://schemas.openxmlformats.org/officeDocument/2006/relationships/image" Target="../media/image39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36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31.png"/><Relationship Id="rId32" Type="http://schemas.openxmlformats.org/officeDocument/2006/relationships/image" Target="../media/image38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3.png"/><Relationship Id="rId28" Type="http://schemas.openxmlformats.org/officeDocument/2006/relationships/image" Target="../media/image35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1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6.png"/><Relationship Id="rId3" Type="http://schemas.openxmlformats.org/officeDocument/2006/relationships/tags" Target="../tags/tag92.xml"/><Relationship Id="rId21" Type="http://schemas.openxmlformats.org/officeDocument/2006/relationships/image" Target="../media/image49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image" Target="../media/image45.png"/><Relationship Id="rId2" Type="http://schemas.openxmlformats.org/officeDocument/2006/relationships/tags" Target="../tags/tag91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51.png"/><Relationship Id="rId5" Type="http://schemas.openxmlformats.org/officeDocument/2006/relationships/tags" Target="../tags/tag94.xml"/><Relationship Id="rId15" Type="http://schemas.openxmlformats.org/officeDocument/2006/relationships/image" Target="../media/image43.png"/><Relationship Id="rId23" Type="http://schemas.openxmlformats.org/officeDocument/2006/relationships/image" Target="../media/image1.png"/><Relationship Id="rId10" Type="http://schemas.openxmlformats.org/officeDocument/2006/relationships/tags" Target="../tags/tag99.xml"/><Relationship Id="rId19" Type="http://schemas.openxmlformats.org/officeDocument/2006/relationships/image" Target="../media/image47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52.png"/><Relationship Id="rId18" Type="http://schemas.openxmlformats.org/officeDocument/2006/relationships/image" Target="../media/image56.png"/><Relationship Id="rId3" Type="http://schemas.openxmlformats.org/officeDocument/2006/relationships/tags" Target="../tags/tag104.xml"/><Relationship Id="rId21" Type="http://schemas.openxmlformats.org/officeDocument/2006/relationships/image" Target="../media/image59.png"/><Relationship Id="rId7" Type="http://schemas.openxmlformats.org/officeDocument/2006/relationships/tags" Target="../tags/tag10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5.png"/><Relationship Id="rId2" Type="http://schemas.openxmlformats.org/officeDocument/2006/relationships/tags" Target="../tags/tag103.xml"/><Relationship Id="rId16" Type="http://schemas.openxmlformats.org/officeDocument/2006/relationships/image" Target="../media/image1.png"/><Relationship Id="rId20" Type="http://schemas.openxmlformats.org/officeDocument/2006/relationships/image" Target="../media/image58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image" Target="../media/image54.png"/><Relationship Id="rId10" Type="http://schemas.openxmlformats.org/officeDocument/2006/relationships/tags" Target="../tags/tag111.xml"/><Relationship Id="rId19" Type="http://schemas.openxmlformats.org/officeDocument/2006/relationships/image" Target="../media/image57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image" Target="../media/image62.png"/><Relationship Id="rId26" Type="http://schemas.openxmlformats.org/officeDocument/2006/relationships/image" Target="../media/image1.png"/><Relationship Id="rId3" Type="http://schemas.openxmlformats.org/officeDocument/2006/relationships/tags" Target="../tags/tag115.xml"/><Relationship Id="rId21" Type="http://schemas.openxmlformats.org/officeDocument/2006/relationships/image" Target="../media/image65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61.png"/><Relationship Id="rId25" Type="http://schemas.openxmlformats.org/officeDocument/2006/relationships/image" Target="../media/image59.png"/><Relationship Id="rId2" Type="http://schemas.openxmlformats.org/officeDocument/2006/relationships/tags" Target="../tags/tag114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58.png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7.png"/><Relationship Id="rId10" Type="http://schemas.openxmlformats.org/officeDocument/2006/relationships/tags" Target="../tags/tag122.xml"/><Relationship Id="rId19" Type="http://schemas.openxmlformats.org/officeDocument/2006/relationships/image" Target="../media/image63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66.png"/><Relationship Id="rId27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CAA3-9D7A-470D-816A-F6A3BBBA1C38}" type="slidenum">
              <a:rPr lang="en-US"/>
              <a:pPr/>
              <a:t>1</a:t>
            </a:fld>
            <a:endParaRPr lang="en-US"/>
          </a:p>
        </p:txBody>
      </p:sp>
      <p:sp>
        <p:nvSpPr>
          <p:cNvPr id="189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</a:t>
            </a:r>
            <a:r>
              <a:rPr lang="en-US" sz="2400" dirty="0" smtClean="0"/>
              <a:t>slices and</a:t>
            </a:r>
          </a:p>
          <a:p>
            <a:pPr algn="ctr"/>
            <a:r>
              <a:rPr lang="en-US" sz="2400" dirty="0" smtClean="0"/>
              <a:t>the disk and washer methods: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92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83" y="4028266"/>
            <a:ext cx="1001170" cy="26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620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0709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50891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004895"/>
            <a:ext cx="5328324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95" y="245986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905740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052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6" y="3505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3" y="44999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0" y="493791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652" y="5433895"/>
            <a:ext cx="5328324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1" y="588886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652" y="6334740"/>
            <a:ext cx="6385625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98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598" y="543550"/>
            <a:ext cx="632846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844" y="3905812"/>
            <a:ext cx="3590296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2286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2008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6388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0" y="2134791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28956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4" y="2895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1" y="3928934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18" y="4366859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921" y="4862843"/>
            <a:ext cx="5327966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7027" y="5474238"/>
            <a:ext cx="5348610" cy="850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316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889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938" y="684756"/>
            <a:ext cx="4894781" cy="359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650" y="3332106"/>
            <a:ext cx="6256724" cy="472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6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27" y="3094251"/>
            <a:ext cx="8579266" cy="283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0" y="3602978"/>
            <a:ext cx="4044358" cy="359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00" y="4364757"/>
            <a:ext cx="8958642" cy="85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64" y="5410200"/>
            <a:ext cx="8485112" cy="302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2286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2008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6388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908" y="2134791"/>
            <a:ext cx="5327966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316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0642" y="653979"/>
            <a:ext cx="4440848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0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34" y="6367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003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50" y="97332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57" y="141125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2" y="2439444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349163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8" y="349163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5" y="44012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2" y="48392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17" y="586740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707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9161" y="482252"/>
            <a:ext cx="3550641" cy="434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8" y="1907235"/>
            <a:ext cx="6802076" cy="396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8" y="2935428"/>
            <a:ext cx="6820960" cy="396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2396" y="3910208"/>
            <a:ext cx="3549901" cy="433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8" y="5335191"/>
            <a:ext cx="6802076" cy="396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8" y="6363384"/>
            <a:ext cx="6820960" cy="396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4" y="762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873118"/>
            <a:ext cx="859813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280413"/>
            <a:ext cx="8013069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1" y="229957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4" y="4610792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58574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4993880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2674619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45" y="4032530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45" y="6339406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793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0014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725" y="432148"/>
            <a:ext cx="6782679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331" y="1693231"/>
            <a:ext cx="6086209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582" y="3051132"/>
            <a:ext cx="3817281" cy="869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3623" y="5372622"/>
            <a:ext cx="5045197" cy="887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3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7" y="857528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430" y="838200"/>
            <a:ext cx="6178807" cy="302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1341824"/>
            <a:ext cx="7747119" cy="340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1853853"/>
            <a:ext cx="8445721" cy="340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2351958"/>
            <a:ext cx="8805107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2866085"/>
            <a:ext cx="8710361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997636"/>
            <a:ext cx="4912098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53" y="4379532"/>
            <a:ext cx="6728299" cy="510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5156705"/>
            <a:ext cx="5026062" cy="340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143001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3430045"/>
            <a:ext cx="4629864" cy="340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0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8" y="101252"/>
            <a:ext cx="1644054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474" y="76200"/>
            <a:ext cx="606564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896228"/>
            <a:ext cx="4989149" cy="34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5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482958"/>
            <a:ext cx="7447166" cy="35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Oval 3"/>
          <p:cNvSpPr/>
          <p:nvPr/>
        </p:nvSpPr>
        <p:spPr bwMode="auto">
          <a:xfrm>
            <a:off x="2298526" y="2043825"/>
            <a:ext cx="4564388" cy="23042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9931 h 91446"/>
              <a:gd name="connsiteX3" fmla="*/ 0 w 538620"/>
              <a:gd name="connsiteY3" fmla="*/ 91446 h 91446"/>
              <a:gd name="connsiteX0" fmla="*/ 0 w 538620"/>
              <a:gd name="connsiteY0" fmla="*/ 91445 h 91445"/>
              <a:gd name="connsiteX1" fmla="*/ 269310 w 538620"/>
              <a:gd name="connsiteY1" fmla="*/ 5 h 91445"/>
              <a:gd name="connsiteX2" fmla="*/ 538620 w 538620"/>
              <a:gd name="connsiteY2" fmla="*/ 89930 h 91445"/>
              <a:gd name="connsiteX3" fmla="*/ 0 w 538620"/>
              <a:gd name="connsiteY3" fmla="*/ 91445 h 91445"/>
              <a:gd name="connsiteX0" fmla="*/ 0 w 675875"/>
              <a:gd name="connsiteY0" fmla="*/ 90454 h 90454"/>
              <a:gd name="connsiteX1" fmla="*/ 406565 w 675875"/>
              <a:gd name="connsiteY1" fmla="*/ 5 h 90454"/>
              <a:gd name="connsiteX2" fmla="*/ 675875 w 675875"/>
              <a:gd name="connsiteY2" fmla="*/ 89930 h 90454"/>
              <a:gd name="connsiteX3" fmla="*/ 0 w 675875"/>
              <a:gd name="connsiteY3" fmla="*/ 90454 h 90454"/>
              <a:gd name="connsiteX0" fmla="*/ 27 w 675902"/>
              <a:gd name="connsiteY0" fmla="*/ 90454 h 90454"/>
              <a:gd name="connsiteX1" fmla="*/ 406592 w 675902"/>
              <a:gd name="connsiteY1" fmla="*/ 5 h 90454"/>
              <a:gd name="connsiteX2" fmla="*/ 675902 w 675902"/>
              <a:gd name="connsiteY2" fmla="*/ 89930 h 90454"/>
              <a:gd name="connsiteX3" fmla="*/ 27 w 675902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89930 h 90454"/>
              <a:gd name="connsiteX3" fmla="*/ 35 w 675910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90425 h 90454"/>
              <a:gd name="connsiteX3" fmla="*/ 35 w 675910"/>
              <a:gd name="connsiteY3" fmla="*/ 90454 h 90454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49 h 90449"/>
              <a:gd name="connsiteX1" fmla="*/ 336118 w 675910"/>
              <a:gd name="connsiteY1" fmla="*/ 0 h 90449"/>
              <a:gd name="connsiteX2" fmla="*/ 675910 w 675910"/>
              <a:gd name="connsiteY2" fmla="*/ 90420 h 90449"/>
              <a:gd name="connsiteX3" fmla="*/ 35 w 675910"/>
              <a:gd name="connsiteY3" fmla="*/ 90449 h 90449"/>
              <a:gd name="connsiteX0" fmla="*/ 38 w 675913"/>
              <a:gd name="connsiteY0" fmla="*/ 90449 h 90449"/>
              <a:gd name="connsiteX1" fmla="*/ 336121 w 675913"/>
              <a:gd name="connsiteY1" fmla="*/ 0 h 90449"/>
              <a:gd name="connsiteX2" fmla="*/ 675913 w 675913"/>
              <a:gd name="connsiteY2" fmla="*/ 90420 h 90449"/>
              <a:gd name="connsiteX3" fmla="*/ 38 w 675913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54 h 90454"/>
              <a:gd name="connsiteX1" fmla="*/ 336083 w 675875"/>
              <a:gd name="connsiteY1" fmla="*/ 5 h 90454"/>
              <a:gd name="connsiteX2" fmla="*/ 675875 w 675875"/>
              <a:gd name="connsiteY2" fmla="*/ 90425 h 90454"/>
              <a:gd name="connsiteX3" fmla="*/ 0 w 675875"/>
              <a:gd name="connsiteY3" fmla="*/ 90454 h 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75" h="90454">
                <a:moveTo>
                  <a:pt x="0" y="90454"/>
                </a:moveTo>
                <a:cubicBezTo>
                  <a:pt x="242" y="23717"/>
                  <a:pt x="220346" y="423"/>
                  <a:pt x="336083" y="5"/>
                </a:cubicBezTo>
                <a:cubicBezTo>
                  <a:pt x="451820" y="-413"/>
                  <a:pt x="674261" y="23800"/>
                  <a:pt x="675875" y="90425"/>
                </a:cubicBezTo>
                <a:lnTo>
                  <a:pt x="0" y="9045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102274" y="2093934"/>
            <a:ext cx="0" cy="22402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9468">
            <a:off x="5083838" y="1927846"/>
            <a:ext cx="386934" cy="18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Arc 38"/>
          <p:cNvSpPr/>
          <p:nvPr/>
        </p:nvSpPr>
        <p:spPr bwMode="auto">
          <a:xfrm>
            <a:off x="2286000" y="2043830"/>
            <a:ext cx="4576914" cy="4572000"/>
          </a:xfrm>
          <a:prstGeom prst="arc">
            <a:avLst>
              <a:gd name="adj1" fmla="val 10771763"/>
              <a:gd name="adj2" fmla="val 376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459" y="1801368"/>
            <a:ext cx="459386" cy="181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499" y="4503838"/>
            <a:ext cx="299537" cy="195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7" y="4503838"/>
            <a:ext cx="507940" cy="195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2355" y="1646860"/>
            <a:ext cx="298978" cy="19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382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6" y="101252"/>
            <a:ext cx="1644057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925" y="88726"/>
            <a:ext cx="7066757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175080"/>
            <a:ext cx="8070314" cy="359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Oval 3"/>
          <p:cNvSpPr/>
          <p:nvPr/>
        </p:nvSpPr>
        <p:spPr bwMode="auto">
          <a:xfrm>
            <a:off x="2448839" y="2043832"/>
            <a:ext cx="4251960" cy="142477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706469"/>
              <a:gd name="connsiteY0" fmla="*/ 91441 h 304385"/>
              <a:gd name="connsiteX1" fmla="*/ 269310 w 706469"/>
              <a:gd name="connsiteY1" fmla="*/ 1 h 304385"/>
              <a:gd name="connsiteX2" fmla="*/ 706469 w 706469"/>
              <a:gd name="connsiteY2" fmla="*/ 304383 h 304385"/>
              <a:gd name="connsiteX3" fmla="*/ 0 w 706469"/>
              <a:gd name="connsiteY3" fmla="*/ 91441 h 304385"/>
              <a:gd name="connsiteX0" fmla="*/ 0 w 864297"/>
              <a:gd name="connsiteY0" fmla="*/ 304384 h 304384"/>
              <a:gd name="connsiteX1" fmla="*/ 427138 w 864297"/>
              <a:gd name="connsiteY1" fmla="*/ 1 h 304384"/>
              <a:gd name="connsiteX2" fmla="*/ 864297 w 864297"/>
              <a:gd name="connsiteY2" fmla="*/ 304383 h 304384"/>
              <a:gd name="connsiteX3" fmla="*/ 0 w 864297"/>
              <a:gd name="connsiteY3" fmla="*/ 304384 h 304384"/>
              <a:gd name="connsiteX0" fmla="*/ 0 w 869307"/>
              <a:gd name="connsiteY0" fmla="*/ 306889 h 306889"/>
              <a:gd name="connsiteX1" fmla="*/ 432148 w 869307"/>
              <a:gd name="connsiteY1" fmla="*/ 1 h 306889"/>
              <a:gd name="connsiteX2" fmla="*/ 869307 w 869307"/>
              <a:gd name="connsiteY2" fmla="*/ 304383 h 306889"/>
              <a:gd name="connsiteX3" fmla="*/ 0 w 869307"/>
              <a:gd name="connsiteY3" fmla="*/ 306889 h 306889"/>
              <a:gd name="connsiteX0" fmla="*/ 0 w 871812"/>
              <a:gd name="connsiteY0" fmla="*/ 306889 h 306889"/>
              <a:gd name="connsiteX1" fmla="*/ 432148 w 871812"/>
              <a:gd name="connsiteY1" fmla="*/ 1 h 306889"/>
              <a:gd name="connsiteX2" fmla="*/ 871812 w 871812"/>
              <a:gd name="connsiteY2" fmla="*/ 301878 h 306889"/>
              <a:gd name="connsiteX3" fmla="*/ 0 w 87181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02" h="306888">
                <a:moveTo>
                  <a:pt x="0" y="306888"/>
                </a:moveTo>
                <a:cubicBezTo>
                  <a:pt x="80166" y="99477"/>
                  <a:pt x="262211" y="7934"/>
                  <a:pt x="432148" y="0"/>
                </a:cubicBezTo>
                <a:cubicBezTo>
                  <a:pt x="664715" y="2087"/>
                  <a:pt x="786635" y="139559"/>
                  <a:pt x="866802" y="304382"/>
                </a:cubicBezTo>
                <a:lnTo>
                  <a:pt x="0" y="306888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9726"/>
            <a:ext cx="8050761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12442"/>
            <a:ext cx="8768062" cy="340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4102274" y="2093934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Arc 41"/>
          <p:cNvSpPr/>
          <p:nvPr/>
        </p:nvSpPr>
        <p:spPr bwMode="auto">
          <a:xfrm>
            <a:off x="2286000" y="2043830"/>
            <a:ext cx="4581144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489" y="1801368"/>
            <a:ext cx="834586" cy="181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Arc 44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2159306"/>
              <a:gd name="adj2" fmla="val 2025601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451594" y="3465576"/>
            <a:ext cx="4242816" cy="30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4863650" y="1711719"/>
            <a:ext cx="794781" cy="382225"/>
            <a:chOff x="4863650" y="3529037"/>
            <a:chExt cx="794781" cy="382225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96178" y="3529037"/>
              <a:ext cx="762253" cy="205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63650" y="3729773"/>
              <a:ext cx="738298" cy="18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3" name="Straight Connector 52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499" y="4503838"/>
            <a:ext cx="299537" cy="195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7" y="4503838"/>
            <a:ext cx="507940" cy="195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Arrow Connector 56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5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2355" y="1646860"/>
            <a:ext cx="298978" cy="19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43" y="3621775"/>
            <a:ext cx="287272" cy="195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 flipH="1" flipV="1">
            <a:off x="4596413" y="3480148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0825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236&quot;&gt;&lt;property id=&quot;20148&quot; value=&quot;5&quot;/&gt;&lt;property id=&quot;20300&quot; value=&quot;Slide 21&quot;/&gt;&lt;property id=&quot;20307&quot; value=&quot;739&quot;/&gt;&lt;/object&gt;&lt;object type=&quot;3&quot; unique_id=&quot;114882&quot;&gt;&lt;property id=&quot;20148&quot; value=&quot;5&quot;/&gt;&lt;property id=&quot;20300&quot; value=&quot;Slide 30&quot;/&gt;&lt;property id=&quot;20307&quot; value=&quot;746&quot;/&gt;&lt;/object&gt;&lt;object type=&quot;3&quot; unique_id=&quot;114912&quot;&gt;&lt;property id=&quot;20148&quot; value=&quot;5&quot;/&gt;&lt;property id=&quot;20300&quot; value=&quot;Slide 2&quot;/&gt;&lt;property id=&quot;20307&quot; value=&quot;749&quot;/&gt;&lt;/object&gt;&lt;object type=&quot;3&quot; unique_id=&quot;114961&quot;&gt;&lt;property id=&quot;20148&quot; value=&quot;5&quot;/&gt;&lt;property id=&quot;20300&quot; value=&quot;Slide 3&quot;/&gt;&lt;property id=&quot;20307&quot; value=&quot;750&quot;/&gt;&lt;/object&gt;&lt;object type=&quot;3&quot; unique_id=&quot;115002&quot;&gt;&lt;property id=&quot;20148&quot; value=&quot;5&quot;/&gt;&lt;property id=&quot;20300&quot; value=&quot;Slide 5&quot;/&gt;&lt;property id=&quot;20307&quot; value=&quot;751&quot;/&gt;&lt;/object&gt;&lt;object type=&quot;3&quot; unique_id=&quot;115080&quot;&gt;&lt;property id=&quot;20148&quot; value=&quot;5&quot;/&gt;&lt;property id=&quot;20300&quot; value=&quot;Slide 22&quot;/&gt;&lt;property id=&quot;20307&quot; value=&quot;752&quot;/&gt;&lt;/object&gt;&lt;object type=&quot;3&quot; unique_id=&quot;115081&quot;&gt;&lt;property id=&quot;20148&quot; value=&quot;5&quot;/&gt;&lt;property id=&quot;20300&quot; value=&quot;Slide 15&quot;/&gt;&lt;property id=&quot;20307&quot; value=&quot;753&quot;/&gt;&lt;/object&gt;&lt;object type=&quot;3&quot; unique_id=&quot;115082&quot;&gt;&lt;property id=&quot;20148&quot; value=&quot;5&quot;/&gt;&lt;property id=&quot;20300&quot; value=&quot;Slide 23&quot;/&gt;&lt;property id=&quot;20307&quot; value=&quot;754&quot;/&gt;&lt;/object&gt;&lt;object type=&quot;3&quot; unique_id=&quot;115083&quot;&gt;&lt;property id=&quot;20148&quot; value=&quot;5&quot;/&gt;&lt;property id=&quot;20300&quot; value=&quot;Slide 24&quot;/&gt;&lt;property id=&quot;20307&quot; value=&quot;755&quot;/&gt;&lt;/object&gt;&lt;object type=&quot;3&quot; unique_id=&quot;115084&quot;&gt;&lt;property id=&quot;20148&quot; value=&quot;5&quot;/&gt;&lt;property id=&quot;20300&quot; value=&quot;Slide 6&quot;/&gt;&lt;property id=&quot;20307&quot; value=&quot;756&quot;/&gt;&lt;/object&gt;&lt;object type=&quot;3&quot; unique_id=&quot;115213&quot;&gt;&lt;property id=&quot;20148&quot; value=&quot;5&quot;/&gt;&lt;property id=&quot;20300&quot; value=&quot;Slide 7&quot;/&gt;&lt;property id=&quot;20307&quot; value=&quot;759&quot;/&gt;&lt;/object&gt;&lt;object type=&quot;3&quot; unique_id=&quot;115214&quot;&gt;&lt;property id=&quot;20148&quot; value=&quot;5&quot;/&gt;&lt;property id=&quot;20300&quot; value=&quot;Slide 8&quot;/&gt;&lt;property id=&quot;20307&quot; value=&quot;758&quot;/&gt;&lt;/object&gt;&lt;object type=&quot;3&quot; unique_id=&quot;115215&quot;&gt;&lt;property id=&quot;20148&quot; value=&quot;5&quot;/&gt;&lt;property id=&quot;20300&quot; value=&quot;Slide 9&quot;/&gt;&lt;property id=&quot;20307&quot; value=&quot;757&quot;/&gt;&lt;/object&gt;&lt;object type=&quot;3&quot; unique_id=&quot;115216&quot;&gt;&lt;property id=&quot;20148&quot; value=&quot;5&quot;/&gt;&lt;property id=&quot;20300&quot; value=&quot;Slide 10&quot;/&gt;&lt;property id=&quot;20307&quot; value=&quot;760&quot;/&gt;&lt;/object&gt;&lt;object type=&quot;3&quot; unique_id=&quot;115217&quot;&gt;&lt;property id=&quot;20148&quot; value=&quot;5&quot;/&gt;&lt;property id=&quot;20300&quot; value=&quot;Slide 11&quot;/&gt;&lt;property id=&quot;20307&quot; value=&quot;761&quot;/&gt;&lt;/object&gt;&lt;object type=&quot;3&quot; unique_id=&quot;115239&quot;&gt;&lt;property id=&quot;20148&quot; value=&quot;5&quot;/&gt;&lt;property id=&quot;20300&quot; value=&quot;Slide 4&quot;/&gt;&lt;property id=&quot;20307&quot; value=&quot;762&quot;/&gt;&lt;/object&gt;&lt;object type=&quot;3&quot; unique_id=&quot;115262&quot;&gt;&lt;property id=&quot;20148&quot; value=&quot;5&quot;/&gt;&lt;property id=&quot;20300&quot; value=&quot;Slide 12&quot;/&gt;&lt;property id=&quot;20307&quot; value=&quot;763&quot;/&gt;&lt;/object&gt;&lt;object type=&quot;3&quot; unique_id=&quot;115355&quot;&gt;&lt;property id=&quot;20148&quot; value=&quot;5&quot;/&gt;&lt;property id=&quot;20300&quot; value=&quot;Slide 13&quot;/&gt;&lt;property id=&quot;20307&quot; value=&quot;764&quot;/&gt;&lt;/object&gt;&lt;object type=&quot;3&quot; unique_id=&quot;115596&quot;&gt;&lt;property id=&quot;20148&quot; value=&quot;5&quot;/&gt;&lt;property id=&quot;20300&quot; value=&quot;Slide 14&quot;/&gt;&lt;property id=&quot;20307&quot; value=&quot;765&quot;/&gt;&lt;/object&gt;&lt;object type=&quot;3&quot; unique_id=&quot;115947&quot;&gt;&lt;property id=&quot;20148&quot; value=&quot;5&quot;/&gt;&lt;property id=&quot;20300&quot; value=&quot;Slide 16&quot;/&gt;&lt;property id=&quot;20307&quot; value=&quot;767&quot;/&gt;&lt;/object&gt;&lt;object type=&quot;3&quot; unique_id=&quot;115949&quot;&gt;&lt;property id=&quot;20148&quot; value=&quot;5&quot;/&gt;&lt;property id=&quot;20300&quot; value=&quot;Slide 17&quot;/&gt;&lt;property id=&quot;20307&quot; value=&quot;769&quot;/&gt;&lt;/object&gt;&lt;object type=&quot;3&quot; unique_id=&quot;115950&quot;&gt;&lt;property id=&quot;20148&quot; value=&quot;5&quot;/&gt;&lt;property id=&quot;20300&quot; value=&quot;Slide 18&quot;/&gt;&lt;property id=&quot;20307&quot; value=&quot;768&quot;/&gt;&lt;/object&gt;&lt;object type=&quot;3&quot; unique_id=&quot;115951&quot;&gt;&lt;property id=&quot;20148&quot; value=&quot;5&quot;/&gt;&lt;property id=&quot;20300&quot; value=&quot;Slide 19&quot;/&gt;&lt;property id=&quot;20307&quot; value=&quot;770&quot;/&gt;&lt;/object&gt;&lt;object type=&quot;3&quot; unique_id=&quot;115952&quot;&gt;&lt;property id=&quot;20148&quot; value=&quot;5&quot;/&gt;&lt;property id=&quot;20300&quot; value=&quot;Slide 20&quot;/&gt;&lt;property id=&quot;20307&quot; value=&quot;771&quot;/&gt;&lt;/object&gt;&lt;object type=&quot;3&quot; unique_id=&quot;116163&quot;&gt;&lt;property id=&quot;20148&quot; value=&quot;5&quot;/&gt;&lt;property id=&quot;20300&quot; value=&quot;Slide 26&quot;/&gt;&lt;property id=&quot;20307&quot; value=&quot;773&quot;/&gt;&lt;/object&gt;&lt;object type=&quot;3&quot; unique_id=&quot;116164&quot;&gt;&lt;property id=&quot;20148&quot; value=&quot;5&quot;/&gt;&lt;property id=&quot;20300&quot; value=&quot;Slide 29&quot;/&gt;&lt;property id=&quot;20307&quot; value=&quot;774&quot;/&gt;&lt;/object&gt;&lt;object type=&quot;3&quot; unique_id=&quot;116165&quot;&gt;&lt;property id=&quot;20148&quot; value=&quot;5&quot;/&gt;&lt;property id=&quot;20300&quot; value=&quot;Slide 27&quot;/&gt;&lt;property id=&quot;20307&quot; value=&quot;775&quot;/&gt;&lt;/object&gt;&lt;object type=&quot;3&quot; unique_id=&quot;116166&quot;&gt;&lt;property id=&quot;20148&quot; value=&quot;5&quot;/&gt;&lt;property id=&quot;20300&quot; value=&quot;Slide 28&quot;/&gt;&lt;property id=&quot;20307&quot; value=&quot;776&quot;/&gt;&lt;/object&gt;&lt;object type=&quot;3&quot; unique_id=&quot;116609&quot;&gt;&lt;property id=&quot;20148&quot; value=&quot;5&quot;/&gt;&lt;property id=&quot;20300&quot; value=&quot;Slide 32&quot;/&gt;&lt;property id=&quot;20307&quot; value=&quot;777&quot;/&gt;&lt;/object&gt;&lt;object type=&quot;3&quot; unique_id=&quot;116610&quot;&gt;&lt;property id=&quot;20148&quot; value=&quot;5&quot;/&gt;&lt;property id=&quot;20300&quot; value=&quot;Slide 33&quot;/&gt;&lt;property id=&quot;20307&quot; value=&quot;778&quot;/&gt;&lt;/object&gt;&lt;object type=&quot;3&quot; unique_id=&quot;116611&quot;&gt;&lt;property id=&quot;20148&quot; value=&quot;5&quot;/&gt;&lt;property id=&quot;20300&quot; value=&quot;Slide 34&quot;/&gt;&lt;property id=&quot;20307&quot; value=&quot;779&quot;/&gt;&lt;/object&gt;&lt;object type=&quot;3&quot; unique_id=&quot;116612&quot;&gt;&lt;property id=&quot;20148&quot; value=&quot;5&quot;/&gt;&lt;property id=&quot;20300&quot; value=&quot;Slide 38&quot;/&gt;&lt;property id=&quot;20307&quot; value=&quot;780&quot;/&gt;&lt;/object&gt;&lt;object type=&quot;3&quot; unique_id=&quot;116613&quot;&gt;&lt;property id=&quot;20148&quot; value=&quot;5&quot;/&gt;&lt;property id=&quot;20300&quot; value=&quot;Slide 36&quot;/&gt;&lt;property id=&quot;20307&quot; value=&quot;781&quot;/&gt;&lt;/object&gt;&lt;object type=&quot;3&quot; unique_id=&quot;116614&quot;&gt;&lt;property id=&quot;20148&quot; value=&quot;5&quot;/&gt;&lt;property id=&quot;20300&quot; value=&quot;Slide 39&quot;/&gt;&lt;property id=&quot;20307&quot; value=&quot;782&quot;/&gt;&lt;/object&gt;&lt;object type=&quot;3&quot; unique_id=&quot;120192&quot;&gt;&lt;property id=&quot;20148&quot; value=&quot;5&quot;/&gt;&lt;property id=&quot;20300&quot; value=&quot;Slide 31&quot;/&gt;&lt;property id=&quot;20307&quot; value=&quot;784&quot;/&gt;&lt;/object&gt;&lt;object type=&quot;3&quot; unique_id=&quot;120427&quot;&gt;&lt;property id=&quot;20148&quot; value=&quot;5&quot;/&gt;&lt;property id=&quot;20300&quot; value=&quot;Slide 25&quot;/&gt;&lt;property id=&quot;20307&quot; value=&quot;785&quot;/&gt;&lt;/object&gt;&lt;object type=&quot;3&quot; unique_id=&quot;120908&quot;&gt;&lt;property id=&quot;20148&quot; value=&quot;5&quot;/&gt;&lt;property id=&quot;20300&quot; value=&quot;Slide 35&quot;/&gt;&lt;property id=&quot;20307&quot; value=&quot;786&quot;/&gt;&lt;/object&gt;&lt;object type=&quot;3&quot; unique_id=&quot;121114&quot;&gt;&lt;property id=&quot;20148&quot; value=&quot;5&quot;/&gt;&lt;property id=&quot;20300&quot; value=&quot;Slide 37&quot;/&gt;&lt;property id=&quot;20307&quot; value=&quot;787&quot;/&gt;&lt;/object&gt;&lt;object type=&quot;3&quot; unique_id=&quot;142591&quot;&gt;&lt;property id=&quot;20148&quot; value=&quot;5&quot;/&gt;&lt;property id=&quot;20300&quot; value=&quot;Slide 1&quot;/&gt;&lt;property id=&quot;20307&quot; value=&quot;78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gion inside a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4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isk method,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46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agram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9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ball of radius $26$,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8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47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create a napkin holder by dril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02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washer method, {\color[rgb]{1,0,1}find} its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83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ylindrical hole of radius $10$ throug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0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dle of a ball of radius $26$, a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9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as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9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4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apk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ld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8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+2$ and $x=4$ in $2\le y\le3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197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$ and $y=2x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29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$\displaystyle{\cos^2x=\frac{1+[\cos(2x)]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47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ln x$, $x=9$ and $y=1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52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cos x$ and $y=0$ in $0\le x\le\frac{\pi}{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20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is solid is called a torus. It is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09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ape of a doughnu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8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Remember that&#10;$\displaystyle{2\int_{-3}^3\sqrt{9-u^2}}\,du$&#10;is known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28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 is the area enclosed in a circle of radius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045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-1)^2+(y-4)^2=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6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5$ and $x=y^6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0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5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5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4$ and $x=y^6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18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57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et up}, {\color{red}but do not evaluate}, an integral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4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1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2+e^y$, $x=\sin y$ in $0\le y\le\pi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13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86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pi\int_1^{3/2}\left(9e^{2y}-2\right)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208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pi\int_0^{\pi/2}\left(4+\cos y\right)^2-16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55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olid $S$ sits above a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4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lane $P$. ${\color[rgb]{0,.8,0}\forall}x\ge0$,&#10;{\color[rgb]{1,0,1}let} $P_x$ be the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lane that is $x$ units above $P$. {\color[rgb]{0,.8,0}Suppos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36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 lies between $P_1$ and $P_2$. {\color[rgb]{0,.8,0}Suppose}, also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x\in[1,2]$, the intersection of $S$ and $P_x$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7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base has length 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whose altitude has length $e^{3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92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volume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67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20825</TotalTime>
  <Words>22</Words>
  <Application>Microsoft Office PowerPoint</Application>
  <PresentationFormat>On-screen Show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2116</cp:revision>
  <dcterms:created xsi:type="dcterms:W3CDTF">2008-09-20T13:47:00Z</dcterms:created>
  <dcterms:modified xsi:type="dcterms:W3CDTF">2012-09-06T11:34:45Z</dcterms:modified>
</cp:coreProperties>
</file>