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783" r:id="rId2"/>
    <p:sldId id="799" r:id="rId3"/>
    <p:sldId id="800" r:id="rId4"/>
    <p:sldId id="798" r:id="rId5"/>
    <p:sldId id="802" r:id="rId6"/>
    <p:sldId id="797" r:id="rId7"/>
  </p:sldIdLst>
  <p:sldSz cx="9144000" cy="6858000" type="screen4x3"/>
  <p:notesSz cx="7315200" cy="9601200"/>
  <p:custDataLst>
    <p:tags r:id="rId9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76" autoAdjust="0"/>
    <p:restoredTop sz="99055" autoAdjust="0"/>
  </p:normalViewPr>
  <p:slideViewPr>
    <p:cSldViewPr>
      <p:cViewPr varScale="1">
        <p:scale>
          <a:sx n="76" d="100"/>
          <a:sy n="76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7B588077-8F55-4646-9772-EB63497774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92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AD27D4-DFDB-4378-BE60-37453F753693}" type="slidenum">
              <a:rPr lang="en-US"/>
              <a:pPr/>
              <a:t>1</a:t>
            </a:fld>
            <a:endParaRPr lang="en-US"/>
          </a:p>
        </p:txBody>
      </p:sp>
      <p:sp>
        <p:nvSpPr>
          <p:cNvPr id="191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3AF26-B8EA-4B57-B739-25E9667EE5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1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BEB1F-EA5F-44CA-892A-D765FE0C91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A47A5-00B3-4DBA-A477-2D3A1D0EC1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5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95DD5-04C5-4AD4-A282-A82AE14AC0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5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F68F3-BBB4-4C85-BCD0-FD692539F4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2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BFD67-41EC-45D6-8925-774ED5AF23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7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861DB-65E6-4FF9-9D6B-BA15F48018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57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3E819-6B64-4254-9C2B-882B01221C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0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67184-A583-4C97-B748-0D19D1C99F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3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5CD91-F3BC-407B-9A35-F5AAD2DF46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83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6466F-61DF-4C61-88C9-8B2DCC6993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2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D367299-EA0F-49C0-A14F-70A316E9D1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2.png"/><Relationship Id="rId18" Type="http://schemas.openxmlformats.org/officeDocument/2006/relationships/image" Target="../media/image6.png"/><Relationship Id="rId3" Type="http://schemas.openxmlformats.org/officeDocument/2006/relationships/tags" Target="../tags/tag6.xml"/><Relationship Id="rId21" Type="http://schemas.openxmlformats.org/officeDocument/2006/relationships/image" Target="../media/image9.png"/><Relationship Id="rId7" Type="http://schemas.openxmlformats.org/officeDocument/2006/relationships/tags" Target="../tags/tag10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.png"/><Relationship Id="rId2" Type="http://schemas.openxmlformats.org/officeDocument/2006/relationships/tags" Target="../tags/tag5.xml"/><Relationship Id="rId16" Type="http://schemas.openxmlformats.org/officeDocument/2006/relationships/image" Target="../media/image5.png"/><Relationship Id="rId20" Type="http://schemas.openxmlformats.org/officeDocument/2006/relationships/image" Target="../media/image8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image" Target="../media/image4.png"/><Relationship Id="rId10" Type="http://schemas.openxmlformats.org/officeDocument/2006/relationships/tags" Target="../tags/tag13.xml"/><Relationship Id="rId19" Type="http://schemas.openxmlformats.org/officeDocument/2006/relationships/image" Target="../media/image7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image" Target="../media/image11.png"/><Relationship Id="rId26" Type="http://schemas.openxmlformats.org/officeDocument/2006/relationships/image" Target="../media/image7.png"/><Relationship Id="rId3" Type="http://schemas.openxmlformats.org/officeDocument/2006/relationships/tags" Target="../tags/tag17.xml"/><Relationship Id="rId21" Type="http://schemas.openxmlformats.org/officeDocument/2006/relationships/image" Target="../media/image14.png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image" Target="../media/image10.png"/><Relationship Id="rId25" Type="http://schemas.openxmlformats.org/officeDocument/2006/relationships/image" Target="../media/image17.png"/><Relationship Id="rId2" Type="http://schemas.openxmlformats.org/officeDocument/2006/relationships/tags" Target="../tags/tag16.xml"/><Relationship Id="rId16" Type="http://schemas.openxmlformats.org/officeDocument/2006/relationships/image" Target="../media/image2.png"/><Relationship Id="rId20" Type="http://schemas.openxmlformats.org/officeDocument/2006/relationships/image" Target="../media/image13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24" Type="http://schemas.openxmlformats.org/officeDocument/2006/relationships/image" Target="../media/image16.png"/><Relationship Id="rId5" Type="http://schemas.openxmlformats.org/officeDocument/2006/relationships/tags" Target="../tags/tag19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5.png"/><Relationship Id="rId10" Type="http://schemas.openxmlformats.org/officeDocument/2006/relationships/tags" Target="../tags/tag24.xml"/><Relationship Id="rId19" Type="http://schemas.openxmlformats.org/officeDocument/2006/relationships/image" Target="../media/image12.png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Relationship Id="rId22" Type="http://schemas.openxmlformats.org/officeDocument/2006/relationships/image" Target="../media/image1.png"/><Relationship Id="rId27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image" Target="../media/image24.png"/><Relationship Id="rId3" Type="http://schemas.openxmlformats.org/officeDocument/2006/relationships/tags" Target="../tags/tag31.xml"/><Relationship Id="rId21" Type="http://schemas.openxmlformats.org/officeDocument/2006/relationships/image" Target="../media/image19.png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image" Target="../media/image23.png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image" Target="../media/image22.png"/><Relationship Id="rId32" Type="http://schemas.openxmlformats.org/officeDocument/2006/relationships/image" Target="../media/image29.png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tags" Target="../tags/tag3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8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tags" Target="../tags/tag5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5.png"/><Relationship Id="rId3" Type="http://schemas.openxmlformats.org/officeDocument/2006/relationships/tags" Target="../tags/tag49.xml"/><Relationship Id="rId21" Type="http://schemas.openxmlformats.org/officeDocument/2006/relationships/image" Target="../media/image19.png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tags" Target="../tags/tag63.xml"/><Relationship Id="rId25" Type="http://schemas.openxmlformats.org/officeDocument/2006/relationships/image" Target="../media/image34.png"/><Relationship Id="rId2" Type="http://schemas.openxmlformats.org/officeDocument/2006/relationships/tags" Target="../tags/tag48.xml"/><Relationship Id="rId16" Type="http://schemas.openxmlformats.org/officeDocument/2006/relationships/tags" Target="../tags/tag62.xml"/><Relationship Id="rId20" Type="http://schemas.openxmlformats.org/officeDocument/2006/relationships/image" Target="../media/image31.png"/><Relationship Id="rId29" Type="http://schemas.openxmlformats.org/officeDocument/2006/relationships/image" Target="../media/image37.png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24" Type="http://schemas.openxmlformats.org/officeDocument/2006/relationships/image" Target="../media/image33.png"/><Relationship Id="rId5" Type="http://schemas.openxmlformats.org/officeDocument/2006/relationships/tags" Target="../tags/tag51.xml"/><Relationship Id="rId15" Type="http://schemas.openxmlformats.org/officeDocument/2006/relationships/tags" Target="../tags/tag61.xml"/><Relationship Id="rId23" Type="http://schemas.openxmlformats.org/officeDocument/2006/relationships/image" Target="../media/image32.png"/><Relationship Id="rId28" Type="http://schemas.openxmlformats.org/officeDocument/2006/relationships/image" Target="../media/image1.png"/><Relationship Id="rId10" Type="http://schemas.openxmlformats.org/officeDocument/2006/relationships/tags" Target="../tags/tag56.xml"/><Relationship Id="rId19" Type="http://schemas.openxmlformats.org/officeDocument/2006/relationships/image" Target="../media/image30.png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Relationship Id="rId22" Type="http://schemas.openxmlformats.org/officeDocument/2006/relationships/image" Target="../media/image20.png"/><Relationship Id="rId27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26" Type="http://schemas.openxmlformats.org/officeDocument/2006/relationships/image" Target="../media/image41.png"/><Relationship Id="rId3" Type="http://schemas.openxmlformats.org/officeDocument/2006/relationships/tags" Target="../tags/tag66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48.png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image" Target="../media/image40.png"/><Relationship Id="rId33" Type="http://schemas.openxmlformats.org/officeDocument/2006/relationships/image" Target="../media/image47.png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29" Type="http://schemas.openxmlformats.org/officeDocument/2006/relationships/image" Target="../media/image44.png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image" Target="../media/image39.png"/><Relationship Id="rId32" Type="http://schemas.openxmlformats.org/officeDocument/2006/relationships/image" Target="../media/image1.png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image" Target="../media/image19.png"/><Relationship Id="rId28" Type="http://schemas.openxmlformats.org/officeDocument/2006/relationships/image" Target="../media/image43.png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31" Type="http://schemas.openxmlformats.org/officeDocument/2006/relationships/image" Target="../media/image46.png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image" Target="../media/image38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023-E5FE-4A4C-936D-4C52E15F2672}" type="slidenum">
              <a:rPr lang="en-US"/>
              <a:pPr/>
              <a:t>1</a:t>
            </a:fld>
            <a:endParaRPr lang="en-US"/>
          </a:p>
        </p:txBody>
      </p:sp>
      <p:sp>
        <p:nvSpPr>
          <p:cNvPr id="19169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6931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CALCULUS</a:t>
            </a:r>
          </a:p>
          <a:p>
            <a:pPr algn="ctr"/>
            <a:r>
              <a:rPr lang="en-US" sz="2400" dirty="0"/>
              <a:t>Volume by cylindrical </a:t>
            </a:r>
            <a:r>
              <a:rPr lang="en-US" sz="2400" dirty="0" smtClean="0"/>
              <a:t>shells:</a:t>
            </a:r>
          </a:p>
          <a:p>
            <a:pPr algn="ctr"/>
            <a:r>
              <a:rPr lang="en-US" sz="2400" smtClean="0"/>
              <a:t>Problems</a:t>
            </a:r>
            <a:endParaRPr lang="en-US" sz="2400"/>
          </a:p>
        </p:txBody>
      </p:sp>
      <p:sp>
        <p:nvSpPr>
          <p:cNvPr id="1916932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3671087"/>
            <a:ext cx="1001136" cy="264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7303" y="1659386"/>
            <a:ext cx="298978" cy="195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Oval 3"/>
          <p:cNvSpPr/>
          <p:nvPr/>
        </p:nvSpPr>
        <p:spPr bwMode="auto">
          <a:xfrm>
            <a:off x="2298526" y="2043825"/>
            <a:ext cx="4564388" cy="230428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457200"/>
              <a:gd name="connsiteX1" fmla="*/ 4572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0" fmla="*/ 0 w 914400"/>
              <a:gd name="connsiteY0" fmla="*/ 457200 h 457200"/>
              <a:gd name="connsiteX1" fmla="*/ 4572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0" fmla="*/ 0 w 914400"/>
              <a:gd name="connsiteY0" fmla="*/ 457200 h 491299"/>
              <a:gd name="connsiteX1" fmla="*/ 457200 w 914400"/>
              <a:gd name="connsiteY1" fmla="*/ 0 h 491299"/>
              <a:gd name="connsiteX2" fmla="*/ 914400 w 914400"/>
              <a:gd name="connsiteY2" fmla="*/ 457200 h 491299"/>
              <a:gd name="connsiteX3" fmla="*/ 0 w 914400"/>
              <a:gd name="connsiteY3" fmla="*/ 457200 h 491299"/>
              <a:gd name="connsiteX0" fmla="*/ 0 w 914400"/>
              <a:gd name="connsiteY0" fmla="*/ 457200 h 491299"/>
              <a:gd name="connsiteX1" fmla="*/ 457200 w 914400"/>
              <a:gd name="connsiteY1" fmla="*/ 0 h 491299"/>
              <a:gd name="connsiteX2" fmla="*/ 914400 w 914400"/>
              <a:gd name="connsiteY2" fmla="*/ 457200 h 491299"/>
              <a:gd name="connsiteX3" fmla="*/ 0 w 914400"/>
              <a:gd name="connsiteY3" fmla="*/ 457200 h 491299"/>
              <a:gd name="connsiteX0" fmla="*/ 0 w 914400"/>
              <a:gd name="connsiteY0" fmla="*/ 457200 h 457200"/>
              <a:gd name="connsiteX1" fmla="*/ 4572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0" fmla="*/ 0 w 731520"/>
              <a:gd name="connsiteY0" fmla="*/ 531941 h 531941"/>
              <a:gd name="connsiteX1" fmla="*/ 457200 w 731520"/>
              <a:gd name="connsiteY1" fmla="*/ 74741 h 531941"/>
              <a:gd name="connsiteX2" fmla="*/ 731520 w 731520"/>
              <a:gd name="connsiteY2" fmla="*/ 161170 h 531941"/>
              <a:gd name="connsiteX3" fmla="*/ 0 w 731520"/>
              <a:gd name="connsiteY3" fmla="*/ 531941 h 531941"/>
              <a:gd name="connsiteX0" fmla="*/ 0 w 731520"/>
              <a:gd name="connsiteY0" fmla="*/ 478182 h 478182"/>
              <a:gd name="connsiteX1" fmla="*/ 457200 w 731520"/>
              <a:gd name="connsiteY1" fmla="*/ 20982 h 478182"/>
              <a:gd name="connsiteX2" fmla="*/ 731520 w 731520"/>
              <a:gd name="connsiteY2" fmla="*/ 107411 h 478182"/>
              <a:gd name="connsiteX3" fmla="*/ 0 w 731520"/>
              <a:gd name="connsiteY3" fmla="*/ 478182 h 478182"/>
              <a:gd name="connsiteX0" fmla="*/ 0 w 543630"/>
              <a:gd name="connsiteY0" fmla="*/ 141784 h 141784"/>
              <a:gd name="connsiteX1" fmla="*/ 269310 w 543630"/>
              <a:gd name="connsiteY1" fmla="*/ 50344 h 141784"/>
              <a:gd name="connsiteX2" fmla="*/ 543630 w 543630"/>
              <a:gd name="connsiteY2" fmla="*/ 136773 h 141784"/>
              <a:gd name="connsiteX3" fmla="*/ 0 w 543630"/>
              <a:gd name="connsiteY3" fmla="*/ 141784 h 141784"/>
              <a:gd name="connsiteX0" fmla="*/ 0 w 543630"/>
              <a:gd name="connsiteY0" fmla="*/ 91459 h 91459"/>
              <a:gd name="connsiteX1" fmla="*/ 269310 w 543630"/>
              <a:gd name="connsiteY1" fmla="*/ 19 h 91459"/>
              <a:gd name="connsiteX2" fmla="*/ 543630 w 543630"/>
              <a:gd name="connsiteY2" fmla="*/ 86448 h 91459"/>
              <a:gd name="connsiteX3" fmla="*/ 0 w 543630"/>
              <a:gd name="connsiteY3" fmla="*/ 91459 h 91459"/>
              <a:gd name="connsiteX0" fmla="*/ 0 w 543630"/>
              <a:gd name="connsiteY0" fmla="*/ 95103 h 95103"/>
              <a:gd name="connsiteX1" fmla="*/ 269310 w 543630"/>
              <a:gd name="connsiteY1" fmla="*/ 3663 h 95103"/>
              <a:gd name="connsiteX2" fmla="*/ 543630 w 543630"/>
              <a:gd name="connsiteY2" fmla="*/ 90092 h 95103"/>
              <a:gd name="connsiteX3" fmla="*/ 0 w 543630"/>
              <a:gd name="connsiteY3" fmla="*/ 95103 h 95103"/>
              <a:gd name="connsiteX0" fmla="*/ 0 w 543630"/>
              <a:gd name="connsiteY0" fmla="*/ 95103 h 95103"/>
              <a:gd name="connsiteX1" fmla="*/ 269310 w 543630"/>
              <a:gd name="connsiteY1" fmla="*/ 3663 h 95103"/>
              <a:gd name="connsiteX2" fmla="*/ 543630 w 543630"/>
              <a:gd name="connsiteY2" fmla="*/ 90092 h 95103"/>
              <a:gd name="connsiteX3" fmla="*/ 0 w 543630"/>
              <a:gd name="connsiteY3" fmla="*/ 95103 h 95103"/>
              <a:gd name="connsiteX0" fmla="*/ 0 w 543630"/>
              <a:gd name="connsiteY0" fmla="*/ 91465 h 91465"/>
              <a:gd name="connsiteX1" fmla="*/ 269310 w 543630"/>
              <a:gd name="connsiteY1" fmla="*/ 25 h 91465"/>
              <a:gd name="connsiteX2" fmla="*/ 543630 w 543630"/>
              <a:gd name="connsiteY2" fmla="*/ 86454 h 91465"/>
              <a:gd name="connsiteX3" fmla="*/ 0 w 543630"/>
              <a:gd name="connsiteY3" fmla="*/ 91465 h 91465"/>
              <a:gd name="connsiteX0" fmla="*/ 0 w 538620"/>
              <a:gd name="connsiteY0" fmla="*/ 91446 h 91446"/>
              <a:gd name="connsiteX1" fmla="*/ 269310 w 538620"/>
              <a:gd name="connsiteY1" fmla="*/ 6 h 91446"/>
              <a:gd name="connsiteX2" fmla="*/ 538620 w 538620"/>
              <a:gd name="connsiteY2" fmla="*/ 88940 h 91446"/>
              <a:gd name="connsiteX3" fmla="*/ 0 w 538620"/>
              <a:gd name="connsiteY3" fmla="*/ 91446 h 91446"/>
              <a:gd name="connsiteX0" fmla="*/ 0 w 538620"/>
              <a:gd name="connsiteY0" fmla="*/ 91446 h 91446"/>
              <a:gd name="connsiteX1" fmla="*/ 269310 w 538620"/>
              <a:gd name="connsiteY1" fmla="*/ 6 h 91446"/>
              <a:gd name="connsiteX2" fmla="*/ 538620 w 538620"/>
              <a:gd name="connsiteY2" fmla="*/ 89931 h 91446"/>
              <a:gd name="connsiteX3" fmla="*/ 0 w 538620"/>
              <a:gd name="connsiteY3" fmla="*/ 91446 h 91446"/>
              <a:gd name="connsiteX0" fmla="*/ 0 w 538620"/>
              <a:gd name="connsiteY0" fmla="*/ 91445 h 91445"/>
              <a:gd name="connsiteX1" fmla="*/ 269310 w 538620"/>
              <a:gd name="connsiteY1" fmla="*/ 5 h 91445"/>
              <a:gd name="connsiteX2" fmla="*/ 538620 w 538620"/>
              <a:gd name="connsiteY2" fmla="*/ 89930 h 91445"/>
              <a:gd name="connsiteX3" fmla="*/ 0 w 538620"/>
              <a:gd name="connsiteY3" fmla="*/ 91445 h 91445"/>
              <a:gd name="connsiteX0" fmla="*/ 0 w 675875"/>
              <a:gd name="connsiteY0" fmla="*/ 90454 h 90454"/>
              <a:gd name="connsiteX1" fmla="*/ 406565 w 675875"/>
              <a:gd name="connsiteY1" fmla="*/ 5 h 90454"/>
              <a:gd name="connsiteX2" fmla="*/ 675875 w 675875"/>
              <a:gd name="connsiteY2" fmla="*/ 89930 h 90454"/>
              <a:gd name="connsiteX3" fmla="*/ 0 w 675875"/>
              <a:gd name="connsiteY3" fmla="*/ 90454 h 90454"/>
              <a:gd name="connsiteX0" fmla="*/ 27 w 675902"/>
              <a:gd name="connsiteY0" fmla="*/ 90454 h 90454"/>
              <a:gd name="connsiteX1" fmla="*/ 406592 w 675902"/>
              <a:gd name="connsiteY1" fmla="*/ 5 h 90454"/>
              <a:gd name="connsiteX2" fmla="*/ 675902 w 675902"/>
              <a:gd name="connsiteY2" fmla="*/ 89930 h 90454"/>
              <a:gd name="connsiteX3" fmla="*/ 27 w 675902"/>
              <a:gd name="connsiteY3" fmla="*/ 90454 h 90454"/>
              <a:gd name="connsiteX0" fmla="*/ 35 w 675910"/>
              <a:gd name="connsiteY0" fmla="*/ 90454 h 90454"/>
              <a:gd name="connsiteX1" fmla="*/ 336118 w 675910"/>
              <a:gd name="connsiteY1" fmla="*/ 5 h 90454"/>
              <a:gd name="connsiteX2" fmla="*/ 675910 w 675910"/>
              <a:gd name="connsiteY2" fmla="*/ 89930 h 90454"/>
              <a:gd name="connsiteX3" fmla="*/ 35 w 675910"/>
              <a:gd name="connsiteY3" fmla="*/ 90454 h 90454"/>
              <a:gd name="connsiteX0" fmla="*/ 35 w 675910"/>
              <a:gd name="connsiteY0" fmla="*/ 90454 h 90454"/>
              <a:gd name="connsiteX1" fmla="*/ 336118 w 675910"/>
              <a:gd name="connsiteY1" fmla="*/ 5 h 90454"/>
              <a:gd name="connsiteX2" fmla="*/ 675910 w 675910"/>
              <a:gd name="connsiteY2" fmla="*/ 90425 h 90454"/>
              <a:gd name="connsiteX3" fmla="*/ 35 w 675910"/>
              <a:gd name="connsiteY3" fmla="*/ 90454 h 90454"/>
              <a:gd name="connsiteX0" fmla="*/ 35 w 675910"/>
              <a:gd name="connsiteY0" fmla="*/ 90455 h 90455"/>
              <a:gd name="connsiteX1" fmla="*/ 336118 w 675910"/>
              <a:gd name="connsiteY1" fmla="*/ 6 h 90455"/>
              <a:gd name="connsiteX2" fmla="*/ 675910 w 675910"/>
              <a:gd name="connsiteY2" fmla="*/ 90426 h 90455"/>
              <a:gd name="connsiteX3" fmla="*/ 35 w 675910"/>
              <a:gd name="connsiteY3" fmla="*/ 90455 h 90455"/>
              <a:gd name="connsiteX0" fmla="*/ 35 w 675910"/>
              <a:gd name="connsiteY0" fmla="*/ 90455 h 90455"/>
              <a:gd name="connsiteX1" fmla="*/ 336118 w 675910"/>
              <a:gd name="connsiteY1" fmla="*/ 6 h 90455"/>
              <a:gd name="connsiteX2" fmla="*/ 675910 w 675910"/>
              <a:gd name="connsiteY2" fmla="*/ 90426 h 90455"/>
              <a:gd name="connsiteX3" fmla="*/ 35 w 675910"/>
              <a:gd name="connsiteY3" fmla="*/ 90455 h 90455"/>
              <a:gd name="connsiteX0" fmla="*/ 35 w 675910"/>
              <a:gd name="connsiteY0" fmla="*/ 90455 h 90455"/>
              <a:gd name="connsiteX1" fmla="*/ 336118 w 675910"/>
              <a:gd name="connsiteY1" fmla="*/ 6 h 90455"/>
              <a:gd name="connsiteX2" fmla="*/ 675910 w 675910"/>
              <a:gd name="connsiteY2" fmla="*/ 90426 h 90455"/>
              <a:gd name="connsiteX3" fmla="*/ 35 w 675910"/>
              <a:gd name="connsiteY3" fmla="*/ 90455 h 90455"/>
              <a:gd name="connsiteX0" fmla="*/ 35 w 675910"/>
              <a:gd name="connsiteY0" fmla="*/ 90449 h 90449"/>
              <a:gd name="connsiteX1" fmla="*/ 336118 w 675910"/>
              <a:gd name="connsiteY1" fmla="*/ 0 h 90449"/>
              <a:gd name="connsiteX2" fmla="*/ 675910 w 675910"/>
              <a:gd name="connsiteY2" fmla="*/ 90420 h 90449"/>
              <a:gd name="connsiteX3" fmla="*/ 35 w 675910"/>
              <a:gd name="connsiteY3" fmla="*/ 90449 h 90449"/>
              <a:gd name="connsiteX0" fmla="*/ 38 w 675913"/>
              <a:gd name="connsiteY0" fmla="*/ 90449 h 90449"/>
              <a:gd name="connsiteX1" fmla="*/ 336121 w 675913"/>
              <a:gd name="connsiteY1" fmla="*/ 0 h 90449"/>
              <a:gd name="connsiteX2" fmla="*/ 675913 w 675913"/>
              <a:gd name="connsiteY2" fmla="*/ 90420 h 90449"/>
              <a:gd name="connsiteX3" fmla="*/ 38 w 675913"/>
              <a:gd name="connsiteY3" fmla="*/ 90449 h 90449"/>
              <a:gd name="connsiteX0" fmla="*/ 0 w 675875"/>
              <a:gd name="connsiteY0" fmla="*/ 90449 h 90449"/>
              <a:gd name="connsiteX1" fmla="*/ 336083 w 675875"/>
              <a:gd name="connsiteY1" fmla="*/ 0 h 90449"/>
              <a:gd name="connsiteX2" fmla="*/ 675875 w 675875"/>
              <a:gd name="connsiteY2" fmla="*/ 90420 h 90449"/>
              <a:gd name="connsiteX3" fmla="*/ 0 w 675875"/>
              <a:gd name="connsiteY3" fmla="*/ 90449 h 90449"/>
              <a:gd name="connsiteX0" fmla="*/ 0 w 675875"/>
              <a:gd name="connsiteY0" fmla="*/ 90449 h 90449"/>
              <a:gd name="connsiteX1" fmla="*/ 336083 w 675875"/>
              <a:gd name="connsiteY1" fmla="*/ 0 h 90449"/>
              <a:gd name="connsiteX2" fmla="*/ 675875 w 675875"/>
              <a:gd name="connsiteY2" fmla="*/ 90420 h 90449"/>
              <a:gd name="connsiteX3" fmla="*/ 0 w 675875"/>
              <a:gd name="connsiteY3" fmla="*/ 90449 h 90449"/>
              <a:gd name="connsiteX0" fmla="*/ 0 w 675875"/>
              <a:gd name="connsiteY0" fmla="*/ 90454 h 90454"/>
              <a:gd name="connsiteX1" fmla="*/ 336083 w 675875"/>
              <a:gd name="connsiteY1" fmla="*/ 5 h 90454"/>
              <a:gd name="connsiteX2" fmla="*/ 675875 w 675875"/>
              <a:gd name="connsiteY2" fmla="*/ 90425 h 90454"/>
              <a:gd name="connsiteX3" fmla="*/ 0 w 675875"/>
              <a:gd name="connsiteY3" fmla="*/ 90454 h 9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875" h="90454">
                <a:moveTo>
                  <a:pt x="0" y="90454"/>
                </a:moveTo>
                <a:cubicBezTo>
                  <a:pt x="242" y="23717"/>
                  <a:pt x="220346" y="423"/>
                  <a:pt x="336083" y="5"/>
                </a:cubicBezTo>
                <a:cubicBezTo>
                  <a:pt x="451820" y="-413"/>
                  <a:pt x="674261" y="23800"/>
                  <a:pt x="675875" y="90425"/>
                </a:cubicBezTo>
                <a:lnTo>
                  <a:pt x="0" y="90454"/>
                </a:ln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778" y="101252"/>
            <a:ext cx="1417285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76200"/>
            <a:ext cx="6160098" cy="3594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021" y="896228"/>
            <a:ext cx="4989149" cy="3401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5" name="Straight Connector 44"/>
          <p:cNvCxnSpPr/>
          <p:nvPr/>
        </p:nvCxnSpPr>
        <p:spPr bwMode="auto">
          <a:xfrm>
            <a:off x="3401568" y="2372545"/>
            <a:ext cx="2340864" cy="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3" name="Picture 5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9457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4" name="Straight Arrow Connector 23"/>
          <p:cNvCxnSpPr/>
          <p:nvPr/>
        </p:nvCxnSpPr>
        <p:spPr bwMode="auto">
          <a:xfrm>
            <a:off x="4376594" y="1841326"/>
            <a:ext cx="182880" cy="18288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8" name="Picture 2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49468">
            <a:off x="5083838" y="1927846"/>
            <a:ext cx="386934" cy="181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" name="Straight Connector 32"/>
          <p:cNvCxnSpPr/>
          <p:nvPr/>
        </p:nvCxnSpPr>
        <p:spPr bwMode="auto">
          <a:xfrm flipV="1">
            <a:off x="4572000" y="1586630"/>
            <a:ext cx="0" cy="3200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Arc 33"/>
          <p:cNvSpPr/>
          <p:nvPr/>
        </p:nvSpPr>
        <p:spPr bwMode="auto">
          <a:xfrm>
            <a:off x="2286000" y="2043830"/>
            <a:ext cx="4576914" cy="4572000"/>
          </a:xfrm>
          <a:prstGeom prst="arc">
            <a:avLst>
              <a:gd name="adj1" fmla="val 10771763"/>
              <a:gd name="adj2" fmla="val 376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1371600" y="4343400"/>
            <a:ext cx="64008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Arc 43"/>
          <p:cNvSpPr>
            <a:spLocks/>
          </p:cNvSpPr>
          <p:nvPr/>
        </p:nvSpPr>
        <p:spPr bwMode="auto">
          <a:xfrm rot="5400000" flipH="1">
            <a:off x="7344122" y="4252740"/>
            <a:ext cx="365125" cy="136525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" name="Picture 3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6499" y="4503838"/>
            <a:ext cx="299537" cy="1955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7777" y="4503838"/>
            <a:ext cx="507940" cy="1953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1" name="Straight Arrow Connector 40"/>
          <p:cNvCxnSpPr/>
          <p:nvPr/>
        </p:nvCxnSpPr>
        <p:spPr bwMode="auto">
          <a:xfrm flipH="1" flipV="1">
            <a:off x="6860714" y="4355926"/>
            <a:ext cx="137160" cy="13716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/>
          <p:nvPr/>
        </p:nvCxnSpPr>
        <p:spPr bwMode="auto">
          <a:xfrm flipV="1">
            <a:off x="2147796" y="4355926"/>
            <a:ext cx="137160" cy="13716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3" name="Picture 4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021" y="482958"/>
            <a:ext cx="7447166" cy="359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096" y="1801368"/>
            <a:ext cx="508008" cy="181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6" name="Straight Arrow Connector 45"/>
          <p:cNvCxnSpPr/>
          <p:nvPr/>
        </p:nvCxnSpPr>
        <p:spPr bwMode="auto">
          <a:xfrm>
            <a:off x="3706660" y="1984248"/>
            <a:ext cx="368879" cy="378443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95057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7303" y="1659386"/>
            <a:ext cx="298978" cy="195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0" name="Oval 3"/>
          <p:cNvSpPr/>
          <p:nvPr/>
        </p:nvSpPr>
        <p:spPr bwMode="auto">
          <a:xfrm>
            <a:off x="2448839" y="2043832"/>
            <a:ext cx="4251960" cy="1424779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457200"/>
              <a:gd name="connsiteX1" fmla="*/ 4572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0" fmla="*/ 0 w 914400"/>
              <a:gd name="connsiteY0" fmla="*/ 457200 h 457200"/>
              <a:gd name="connsiteX1" fmla="*/ 4572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0" fmla="*/ 0 w 914400"/>
              <a:gd name="connsiteY0" fmla="*/ 457200 h 491299"/>
              <a:gd name="connsiteX1" fmla="*/ 457200 w 914400"/>
              <a:gd name="connsiteY1" fmla="*/ 0 h 491299"/>
              <a:gd name="connsiteX2" fmla="*/ 914400 w 914400"/>
              <a:gd name="connsiteY2" fmla="*/ 457200 h 491299"/>
              <a:gd name="connsiteX3" fmla="*/ 0 w 914400"/>
              <a:gd name="connsiteY3" fmla="*/ 457200 h 491299"/>
              <a:gd name="connsiteX0" fmla="*/ 0 w 914400"/>
              <a:gd name="connsiteY0" fmla="*/ 457200 h 491299"/>
              <a:gd name="connsiteX1" fmla="*/ 457200 w 914400"/>
              <a:gd name="connsiteY1" fmla="*/ 0 h 491299"/>
              <a:gd name="connsiteX2" fmla="*/ 914400 w 914400"/>
              <a:gd name="connsiteY2" fmla="*/ 457200 h 491299"/>
              <a:gd name="connsiteX3" fmla="*/ 0 w 914400"/>
              <a:gd name="connsiteY3" fmla="*/ 457200 h 491299"/>
              <a:gd name="connsiteX0" fmla="*/ 0 w 914400"/>
              <a:gd name="connsiteY0" fmla="*/ 457200 h 457200"/>
              <a:gd name="connsiteX1" fmla="*/ 4572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0" fmla="*/ 0 w 731520"/>
              <a:gd name="connsiteY0" fmla="*/ 531941 h 531941"/>
              <a:gd name="connsiteX1" fmla="*/ 457200 w 731520"/>
              <a:gd name="connsiteY1" fmla="*/ 74741 h 531941"/>
              <a:gd name="connsiteX2" fmla="*/ 731520 w 731520"/>
              <a:gd name="connsiteY2" fmla="*/ 161170 h 531941"/>
              <a:gd name="connsiteX3" fmla="*/ 0 w 731520"/>
              <a:gd name="connsiteY3" fmla="*/ 531941 h 531941"/>
              <a:gd name="connsiteX0" fmla="*/ 0 w 731520"/>
              <a:gd name="connsiteY0" fmla="*/ 478182 h 478182"/>
              <a:gd name="connsiteX1" fmla="*/ 457200 w 731520"/>
              <a:gd name="connsiteY1" fmla="*/ 20982 h 478182"/>
              <a:gd name="connsiteX2" fmla="*/ 731520 w 731520"/>
              <a:gd name="connsiteY2" fmla="*/ 107411 h 478182"/>
              <a:gd name="connsiteX3" fmla="*/ 0 w 731520"/>
              <a:gd name="connsiteY3" fmla="*/ 478182 h 478182"/>
              <a:gd name="connsiteX0" fmla="*/ 0 w 543630"/>
              <a:gd name="connsiteY0" fmla="*/ 141784 h 141784"/>
              <a:gd name="connsiteX1" fmla="*/ 269310 w 543630"/>
              <a:gd name="connsiteY1" fmla="*/ 50344 h 141784"/>
              <a:gd name="connsiteX2" fmla="*/ 543630 w 543630"/>
              <a:gd name="connsiteY2" fmla="*/ 136773 h 141784"/>
              <a:gd name="connsiteX3" fmla="*/ 0 w 543630"/>
              <a:gd name="connsiteY3" fmla="*/ 141784 h 141784"/>
              <a:gd name="connsiteX0" fmla="*/ 0 w 543630"/>
              <a:gd name="connsiteY0" fmla="*/ 91459 h 91459"/>
              <a:gd name="connsiteX1" fmla="*/ 269310 w 543630"/>
              <a:gd name="connsiteY1" fmla="*/ 19 h 91459"/>
              <a:gd name="connsiteX2" fmla="*/ 543630 w 543630"/>
              <a:gd name="connsiteY2" fmla="*/ 86448 h 91459"/>
              <a:gd name="connsiteX3" fmla="*/ 0 w 543630"/>
              <a:gd name="connsiteY3" fmla="*/ 91459 h 91459"/>
              <a:gd name="connsiteX0" fmla="*/ 0 w 543630"/>
              <a:gd name="connsiteY0" fmla="*/ 95103 h 95103"/>
              <a:gd name="connsiteX1" fmla="*/ 269310 w 543630"/>
              <a:gd name="connsiteY1" fmla="*/ 3663 h 95103"/>
              <a:gd name="connsiteX2" fmla="*/ 543630 w 543630"/>
              <a:gd name="connsiteY2" fmla="*/ 90092 h 95103"/>
              <a:gd name="connsiteX3" fmla="*/ 0 w 543630"/>
              <a:gd name="connsiteY3" fmla="*/ 95103 h 95103"/>
              <a:gd name="connsiteX0" fmla="*/ 0 w 543630"/>
              <a:gd name="connsiteY0" fmla="*/ 95103 h 95103"/>
              <a:gd name="connsiteX1" fmla="*/ 269310 w 543630"/>
              <a:gd name="connsiteY1" fmla="*/ 3663 h 95103"/>
              <a:gd name="connsiteX2" fmla="*/ 543630 w 543630"/>
              <a:gd name="connsiteY2" fmla="*/ 90092 h 95103"/>
              <a:gd name="connsiteX3" fmla="*/ 0 w 543630"/>
              <a:gd name="connsiteY3" fmla="*/ 95103 h 95103"/>
              <a:gd name="connsiteX0" fmla="*/ 0 w 543630"/>
              <a:gd name="connsiteY0" fmla="*/ 91465 h 91465"/>
              <a:gd name="connsiteX1" fmla="*/ 269310 w 543630"/>
              <a:gd name="connsiteY1" fmla="*/ 25 h 91465"/>
              <a:gd name="connsiteX2" fmla="*/ 543630 w 543630"/>
              <a:gd name="connsiteY2" fmla="*/ 86454 h 91465"/>
              <a:gd name="connsiteX3" fmla="*/ 0 w 543630"/>
              <a:gd name="connsiteY3" fmla="*/ 91465 h 91465"/>
              <a:gd name="connsiteX0" fmla="*/ 0 w 538620"/>
              <a:gd name="connsiteY0" fmla="*/ 91446 h 91446"/>
              <a:gd name="connsiteX1" fmla="*/ 269310 w 538620"/>
              <a:gd name="connsiteY1" fmla="*/ 6 h 91446"/>
              <a:gd name="connsiteX2" fmla="*/ 538620 w 538620"/>
              <a:gd name="connsiteY2" fmla="*/ 88940 h 91446"/>
              <a:gd name="connsiteX3" fmla="*/ 0 w 538620"/>
              <a:gd name="connsiteY3" fmla="*/ 91446 h 91446"/>
              <a:gd name="connsiteX0" fmla="*/ 0 w 706469"/>
              <a:gd name="connsiteY0" fmla="*/ 91441 h 304385"/>
              <a:gd name="connsiteX1" fmla="*/ 269310 w 706469"/>
              <a:gd name="connsiteY1" fmla="*/ 1 h 304385"/>
              <a:gd name="connsiteX2" fmla="*/ 706469 w 706469"/>
              <a:gd name="connsiteY2" fmla="*/ 304383 h 304385"/>
              <a:gd name="connsiteX3" fmla="*/ 0 w 706469"/>
              <a:gd name="connsiteY3" fmla="*/ 91441 h 304385"/>
              <a:gd name="connsiteX0" fmla="*/ 0 w 864297"/>
              <a:gd name="connsiteY0" fmla="*/ 304384 h 304384"/>
              <a:gd name="connsiteX1" fmla="*/ 427138 w 864297"/>
              <a:gd name="connsiteY1" fmla="*/ 1 h 304384"/>
              <a:gd name="connsiteX2" fmla="*/ 864297 w 864297"/>
              <a:gd name="connsiteY2" fmla="*/ 304383 h 304384"/>
              <a:gd name="connsiteX3" fmla="*/ 0 w 864297"/>
              <a:gd name="connsiteY3" fmla="*/ 304384 h 304384"/>
              <a:gd name="connsiteX0" fmla="*/ 0 w 869307"/>
              <a:gd name="connsiteY0" fmla="*/ 306889 h 306889"/>
              <a:gd name="connsiteX1" fmla="*/ 432148 w 869307"/>
              <a:gd name="connsiteY1" fmla="*/ 1 h 306889"/>
              <a:gd name="connsiteX2" fmla="*/ 869307 w 869307"/>
              <a:gd name="connsiteY2" fmla="*/ 304383 h 306889"/>
              <a:gd name="connsiteX3" fmla="*/ 0 w 869307"/>
              <a:gd name="connsiteY3" fmla="*/ 306889 h 306889"/>
              <a:gd name="connsiteX0" fmla="*/ 0 w 871812"/>
              <a:gd name="connsiteY0" fmla="*/ 306889 h 306889"/>
              <a:gd name="connsiteX1" fmla="*/ 432148 w 871812"/>
              <a:gd name="connsiteY1" fmla="*/ 1 h 306889"/>
              <a:gd name="connsiteX2" fmla="*/ 871812 w 871812"/>
              <a:gd name="connsiteY2" fmla="*/ 301878 h 306889"/>
              <a:gd name="connsiteX3" fmla="*/ 0 w 871812"/>
              <a:gd name="connsiteY3" fmla="*/ 306889 h 306889"/>
              <a:gd name="connsiteX0" fmla="*/ 0 w 866802"/>
              <a:gd name="connsiteY0" fmla="*/ 306889 h 306889"/>
              <a:gd name="connsiteX1" fmla="*/ 432148 w 866802"/>
              <a:gd name="connsiteY1" fmla="*/ 1 h 306889"/>
              <a:gd name="connsiteX2" fmla="*/ 866802 w 866802"/>
              <a:gd name="connsiteY2" fmla="*/ 304383 h 306889"/>
              <a:gd name="connsiteX3" fmla="*/ 0 w 866802"/>
              <a:gd name="connsiteY3" fmla="*/ 306889 h 306889"/>
              <a:gd name="connsiteX0" fmla="*/ 0 w 866802"/>
              <a:gd name="connsiteY0" fmla="*/ 306889 h 306889"/>
              <a:gd name="connsiteX1" fmla="*/ 432148 w 866802"/>
              <a:gd name="connsiteY1" fmla="*/ 1 h 306889"/>
              <a:gd name="connsiteX2" fmla="*/ 866802 w 866802"/>
              <a:gd name="connsiteY2" fmla="*/ 304383 h 306889"/>
              <a:gd name="connsiteX3" fmla="*/ 0 w 866802"/>
              <a:gd name="connsiteY3" fmla="*/ 306889 h 306889"/>
              <a:gd name="connsiteX0" fmla="*/ 0 w 866802"/>
              <a:gd name="connsiteY0" fmla="*/ 306889 h 306889"/>
              <a:gd name="connsiteX1" fmla="*/ 432148 w 866802"/>
              <a:gd name="connsiteY1" fmla="*/ 1 h 306889"/>
              <a:gd name="connsiteX2" fmla="*/ 866802 w 866802"/>
              <a:gd name="connsiteY2" fmla="*/ 304383 h 306889"/>
              <a:gd name="connsiteX3" fmla="*/ 0 w 866802"/>
              <a:gd name="connsiteY3" fmla="*/ 306889 h 306889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802" h="306888">
                <a:moveTo>
                  <a:pt x="0" y="306888"/>
                </a:moveTo>
                <a:cubicBezTo>
                  <a:pt x="80166" y="99477"/>
                  <a:pt x="262211" y="7934"/>
                  <a:pt x="432148" y="0"/>
                </a:cubicBezTo>
                <a:cubicBezTo>
                  <a:pt x="664715" y="2087"/>
                  <a:pt x="786635" y="139559"/>
                  <a:pt x="866802" y="304382"/>
                </a:cubicBezTo>
                <a:lnTo>
                  <a:pt x="0" y="306888"/>
                </a:ln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2" name="Picture 3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469726"/>
            <a:ext cx="8050761" cy="359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812442"/>
            <a:ext cx="8768062" cy="3401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5" name="Straight Connector 24"/>
          <p:cNvCxnSpPr/>
          <p:nvPr/>
        </p:nvCxnSpPr>
        <p:spPr bwMode="auto">
          <a:xfrm>
            <a:off x="3401568" y="2372545"/>
            <a:ext cx="2340864" cy="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4" name="Picture 4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777" y="101252"/>
            <a:ext cx="1417288" cy="283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175080"/>
            <a:ext cx="7616341" cy="3594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925" y="88726"/>
            <a:ext cx="7066757" cy="3401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9457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6" name="Straight Arrow Connector 45"/>
          <p:cNvCxnSpPr/>
          <p:nvPr/>
        </p:nvCxnSpPr>
        <p:spPr bwMode="auto">
          <a:xfrm>
            <a:off x="4376594" y="1841326"/>
            <a:ext cx="182880" cy="18288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sp>
        <p:nvSpPr>
          <p:cNvPr id="58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Arc 60"/>
          <p:cNvSpPr/>
          <p:nvPr/>
        </p:nvSpPr>
        <p:spPr bwMode="auto">
          <a:xfrm>
            <a:off x="2286000" y="2043830"/>
            <a:ext cx="4581144" cy="4572000"/>
          </a:xfrm>
          <a:prstGeom prst="arc">
            <a:avLst>
              <a:gd name="adj1" fmla="val 10809241"/>
              <a:gd name="adj2" fmla="val 0"/>
            </a:avLst>
          </a:prstGeom>
          <a:noFill/>
          <a:ln w="127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2" name="Straight Connector 61"/>
          <p:cNvCxnSpPr/>
          <p:nvPr/>
        </p:nvCxnSpPr>
        <p:spPr bwMode="auto">
          <a:xfrm flipV="1">
            <a:off x="4572000" y="1586630"/>
            <a:ext cx="0" cy="3200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Arc 62"/>
          <p:cNvSpPr/>
          <p:nvPr/>
        </p:nvSpPr>
        <p:spPr bwMode="auto">
          <a:xfrm>
            <a:off x="2286000" y="2043830"/>
            <a:ext cx="4572000" cy="4572000"/>
          </a:xfrm>
          <a:prstGeom prst="arc">
            <a:avLst>
              <a:gd name="adj1" fmla="val 12159306"/>
              <a:gd name="adj2" fmla="val 2025601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4" name="Straight Connector 63"/>
          <p:cNvCxnSpPr/>
          <p:nvPr/>
        </p:nvCxnSpPr>
        <p:spPr bwMode="auto">
          <a:xfrm>
            <a:off x="2451594" y="3465576"/>
            <a:ext cx="4242816" cy="3035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5" name="Group 64"/>
          <p:cNvGrpSpPr/>
          <p:nvPr/>
        </p:nvGrpSpPr>
        <p:grpSpPr>
          <a:xfrm>
            <a:off x="4863650" y="1711719"/>
            <a:ext cx="794781" cy="382225"/>
            <a:chOff x="4863650" y="3529037"/>
            <a:chExt cx="794781" cy="382225"/>
          </a:xfrm>
        </p:grpSpPr>
        <p:pic>
          <p:nvPicPr>
            <p:cNvPr id="66" name="Picture 65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949468">
              <a:off x="4896178" y="3529037"/>
              <a:ext cx="762253" cy="2054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7" name="Picture 66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949468">
              <a:off x="4863650" y="3729773"/>
              <a:ext cx="738298" cy="1814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8" name="Picture 6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5050" y="3867963"/>
            <a:ext cx="286749" cy="1953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9" name="Straight Arrow Connector 68"/>
          <p:cNvCxnSpPr/>
          <p:nvPr/>
        </p:nvCxnSpPr>
        <p:spPr bwMode="auto">
          <a:xfrm flipH="1" flipV="1">
            <a:off x="4587345" y="3481137"/>
            <a:ext cx="518056" cy="38035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/>
          <p:nvPr/>
        </p:nvCxnSpPr>
        <p:spPr bwMode="auto">
          <a:xfrm>
            <a:off x="1371600" y="4343400"/>
            <a:ext cx="64008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Arc 43"/>
          <p:cNvSpPr>
            <a:spLocks/>
          </p:cNvSpPr>
          <p:nvPr/>
        </p:nvSpPr>
        <p:spPr bwMode="auto">
          <a:xfrm rot="5400000" flipH="1">
            <a:off x="7344122" y="4252740"/>
            <a:ext cx="365125" cy="136525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" name="Picture 7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6499" y="4503838"/>
            <a:ext cx="299537" cy="1955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7777" y="4503838"/>
            <a:ext cx="507940" cy="1953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4" name="Straight Arrow Connector 73"/>
          <p:cNvCxnSpPr/>
          <p:nvPr/>
        </p:nvCxnSpPr>
        <p:spPr bwMode="auto">
          <a:xfrm flipH="1" flipV="1">
            <a:off x="6860714" y="4355926"/>
            <a:ext cx="137160" cy="13716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/>
          <p:nvPr/>
        </p:nvCxnSpPr>
        <p:spPr bwMode="auto">
          <a:xfrm flipV="1">
            <a:off x="2147796" y="4355926"/>
            <a:ext cx="137160" cy="13716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8" name="Picture 3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096" y="1801368"/>
            <a:ext cx="508008" cy="181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6" name="Straight Arrow Connector 15"/>
          <p:cNvCxnSpPr/>
          <p:nvPr/>
        </p:nvCxnSpPr>
        <p:spPr bwMode="auto">
          <a:xfrm>
            <a:off x="3706660" y="1984248"/>
            <a:ext cx="368879" cy="378443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25055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22" y="76200"/>
            <a:ext cx="1417273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9906" y="76200"/>
            <a:ext cx="6140950" cy="34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122" y="1165964"/>
            <a:ext cx="2381003" cy="302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122" y="1572016"/>
            <a:ext cx="8616678" cy="3594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4550" y="1955266"/>
            <a:ext cx="7973719" cy="3594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4550" y="2349105"/>
            <a:ext cx="7388290" cy="3401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4550" y="2717579"/>
            <a:ext cx="6765240" cy="3401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122" y="3122112"/>
            <a:ext cx="8597422" cy="3594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102" y="3505362"/>
            <a:ext cx="7973719" cy="3594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102" y="3899201"/>
            <a:ext cx="7388290" cy="3401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102" y="4267675"/>
            <a:ext cx="6746356" cy="359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580" y="4699348"/>
            <a:ext cx="8635609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54" y="5082598"/>
            <a:ext cx="7973719" cy="3594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54" y="5476437"/>
            <a:ext cx="7388290" cy="3401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6951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54" y="5866356"/>
            <a:ext cx="7484202" cy="3401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5968" y="528764"/>
            <a:ext cx="6972980" cy="4342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332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5755" y="4146513"/>
            <a:ext cx="5442222" cy="4342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20" y="76200"/>
            <a:ext cx="1417276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9906" y="76200"/>
            <a:ext cx="6140950" cy="34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997" y="1147186"/>
            <a:ext cx="2381003" cy="302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997" y="1711415"/>
            <a:ext cx="8125359" cy="3593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674" y="2094665"/>
            <a:ext cx="6821415" cy="3401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674" y="2488504"/>
            <a:ext cx="5328345" cy="3401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0" y="3733800"/>
            <a:ext cx="1417282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8880" y="3733800"/>
            <a:ext cx="6140950" cy="34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971" y="4685590"/>
            <a:ext cx="2381003" cy="302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693" y="5143728"/>
            <a:ext cx="8125359" cy="3593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2370" y="5526978"/>
            <a:ext cx="6821415" cy="3401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674" y="5908291"/>
            <a:ext cx="6386121" cy="3401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6951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03688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8607" y="432148"/>
            <a:ext cx="7162564" cy="5102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813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777" y="76200"/>
            <a:ext cx="1417288" cy="283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50" y="63674"/>
            <a:ext cx="6140950" cy="34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1460" y="5392462"/>
            <a:ext cx="6516802" cy="8500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6" y="873118"/>
            <a:ext cx="8598130" cy="3594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6" y="1280413"/>
            <a:ext cx="8013069" cy="3401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774" y="2299570"/>
            <a:ext cx="1417291" cy="283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771" y="4610792"/>
            <a:ext cx="1417294" cy="283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50" y="4585740"/>
            <a:ext cx="5951713" cy="2834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6" name="Picture 89396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6" y="4993880"/>
            <a:ext cx="4855794" cy="340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50" y="2286000"/>
            <a:ext cx="5951713" cy="2834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274" y="2674619"/>
            <a:ext cx="4855794" cy="340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50" y="4032530"/>
            <a:ext cx="5592355" cy="3400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50" y="6339406"/>
            <a:ext cx="5592355" cy="3400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6951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90118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258036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5737" y="440351"/>
            <a:ext cx="6840129" cy="3968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0" y="1693231"/>
            <a:ext cx="6066546" cy="359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5027" y="3101236"/>
            <a:ext cx="5533235" cy="8498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661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14130&quot;&gt;&lt;property id=&quot;20148&quot; value=&quot;5&quot;/&gt;&lt;property id=&quot;20300&quot; value=&quot;Slide 2&quot;/&gt;&lt;property id=&quot;20307&quot; value=&quot;738&quot;/&gt;&lt;/object&gt;&lt;object type=&quot;3&quot; unique_id=&quot;114236&quot;&gt;&lt;property id=&quot;20148&quot; value=&quot;5&quot;/&gt;&lt;property id=&quot;20300&quot; value=&quot;Slide 22&quot;/&gt;&lt;property id=&quot;20307&quot; value=&quot;739&quot;/&gt;&lt;/object&gt;&lt;object type=&quot;3&quot; unique_id=&quot;114882&quot;&gt;&lt;property id=&quot;20148&quot; value=&quot;5&quot;/&gt;&lt;property id=&quot;20300&quot; value=&quot;Slide 24&quot;/&gt;&lt;property id=&quot;20307&quot; value=&quot;746&quot;/&gt;&lt;/object&gt;&lt;object type=&quot;3&quot; unique_id=&quot;114919&quot;&gt;&lt;property id=&quot;20148&quot; value=&quot;5&quot;/&gt;&lt;property id=&quot;20300&quot; value=&quot;Slide 10&quot;/&gt;&lt;property id=&quot;20307&quot; value=&quot;747&quot;/&gt;&lt;/object&gt;&lt;object type=&quot;3&quot; unique_id=&quot;114960&quot;&gt;&lt;property id=&quot;20148&quot; value=&quot;5&quot;/&gt;&lt;property id=&quot;20300&quot; value=&quot;Slide 8&quot;/&gt;&lt;property id=&quot;20307&quot; value=&quot;748&quot;/&gt;&lt;/object&gt;&lt;object type=&quot;3&quot; unique_id=&quot;114972&quot;&gt;&lt;property id=&quot;20148&quot; value=&quot;5&quot;/&gt;&lt;property id=&quot;20300&quot; value=&quot;Slide 7&quot;/&gt;&lt;property id=&quot;20307&quot; value=&quot;749&quot;/&gt;&lt;/object&gt;&lt;object type=&quot;3&quot; unique_id=&quot;115117&quot;&gt;&lt;property id=&quot;20148&quot; value=&quot;5&quot;/&gt;&lt;property id=&quot;20300&quot; value=&quot;Slide 16&quot;/&gt;&lt;property id=&quot;20307&quot; value=&quot;750&quot;/&gt;&lt;/object&gt;&lt;object type=&quot;3&quot; unique_id=&quot;115196&quot;&gt;&lt;property id=&quot;20148&quot; value=&quot;5&quot;/&gt;&lt;property id=&quot;20300&quot; value=&quot;Slide 11&quot;/&gt;&lt;property id=&quot;20307&quot; value=&quot;751&quot;/&gt;&lt;/object&gt;&lt;object type=&quot;3&quot; unique_id=&quot;115197&quot;&gt;&lt;property id=&quot;20148&quot; value=&quot;5&quot;/&gt;&lt;property id=&quot;20300&quot; value=&quot;Slide 17&quot;/&gt;&lt;property id=&quot;20307&quot; value=&quot;752&quot;/&gt;&lt;/object&gt;&lt;object type=&quot;3&quot; unique_id=&quot;115318&quot;&gt;&lt;property id=&quot;20148&quot; value=&quot;5&quot;/&gt;&lt;property id=&quot;20300&quot; value=&quot;Slide 12&quot;/&gt;&lt;property id=&quot;20307&quot; value=&quot;753&quot;/&gt;&lt;/object&gt;&lt;object type=&quot;3&quot; unique_id=&quot;115415&quot;&gt;&lt;property id=&quot;20148&quot; value=&quot;5&quot;/&gt;&lt;property id=&quot;20300&quot; value=&quot;Slide 13&quot;/&gt;&lt;property id=&quot;20307&quot; value=&quot;756&quot;/&gt;&lt;/object&gt;&lt;object type=&quot;3&quot; unique_id=&quot;115416&quot;&gt;&lt;property id=&quot;20148&quot; value=&quot;5&quot;/&gt;&lt;property id=&quot;20300&quot; value=&quot;Slide 18&quot;/&gt;&lt;property id=&quot;20307&quot; value=&quot;754&quot;/&gt;&lt;/object&gt;&lt;object type=&quot;3&quot; unique_id=&quot;115471&quot;&gt;&lt;property id=&quot;20148&quot; value=&quot;5&quot;/&gt;&lt;property id=&quot;20300&quot; value=&quot;Slide 19&quot;/&gt;&lt;property id=&quot;20307&quot; value=&quot;757&quot;/&gt;&lt;/object&gt;&lt;object type=&quot;3&quot; unique_id=&quot;115529&quot;&gt;&lt;property id=&quot;20148&quot; value=&quot;5&quot;/&gt;&lt;property id=&quot;20300&quot; value=&quot;Slide 23&quot;/&gt;&lt;property id=&quot;20307&quot; value=&quot;758&quot;/&gt;&lt;/object&gt;&lt;object type=&quot;3&quot; unique_id=&quot;115750&quot;&gt;&lt;property id=&quot;20148&quot; value=&quot;5&quot;/&gt;&lt;property id=&quot;20300&quot; value=&quot;Slide 25&quot;/&gt;&lt;property id=&quot;20307&quot; value=&quot;759&quot;/&gt;&lt;/object&gt;&lt;object type=&quot;3&quot; unique_id=&quot;115751&quot;&gt;&lt;property id=&quot;20148&quot; value=&quot;5&quot;/&gt;&lt;property id=&quot;20300&quot; value=&quot;Slide 28&quot;/&gt;&lt;property id=&quot;20307&quot; value=&quot;760&quot;/&gt;&lt;/object&gt;&lt;object type=&quot;3&quot; unique_id=&quot;115752&quot;&gt;&lt;property id=&quot;20148&quot; value=&quot;5&quot;/&gt;&lt;property id=&quot;20300&quot; value=&quot;Slide 29&quot;/&gt;&lt;property id=&quot;20307&quot; value=&quot;761&quot;/&gt;&lt;/object&gt;&lt;object type=&quot;3&quot; unique_id=&quot;115753&quot;&gt;&lt;property id=&quot;20148&quot; value=&quot;5&quot;/&gt;&lt;property id=&quot;20300&quot; value=&quot;Slide 30&quot;/&gt;&lt;property id=&quot;20307&quot; value=&quot;762&quot;/&gt;&lt;/object&gt;&lt;object type=&quot;3&quot; unique_id=&quot;115754&quot;&gt;&lt;property id=&quot;20148&quot; value=&quot;5&quot;/&gt;&lt;property id=&quot;20300&quot; value=&quot;Slide 31&quot;/&gt;&lt;property id=&quot;20307&quot; value=&quot;763&quot;/&gt;&lt;/object&gt;&lt;object type=&quot;3&quot; unique_id=&quot;115755&quot;&gt;&lt;property id=&quot;20148&quot; value=&quot;5&quot;/&gt;&lt;property id=&quot;20300&quot; value=&quot;Slide 32&quot;/&gt;&lt;property id=&quot;20307&quot; value=&quot;764&quot;/&gt;&lt;/object&gt;&lt;object type=&quot;3&quot; unique_id=&quot;115756&quot;&gt;&lt;property id=&quot;20148&quot; value=&quot;5&quot;/&gt;&lt;property id=&quot;20300&quot; value=&quot;Slide 33&quot;/&gt;&lt;property id=&quot;20307&quot; value=&quot;765&quot;/&gt;&lt;/object&gt;&lt;object type=&quot;3&quot; unique_id=&quot;115757&quot;&gt;&lt;property id=&quot;20148&quot; value=&quot;5&quot;/&gt;&lt;property id=&quot;20300&quot; value=&quot;Slide 35&quot;/&gt;&lt;property id=&quot;20307&quot; value=&quot;766&quot;/&gt;&lt;/object&gt;&lt;object type=&quot;3&quot; unique_id=&quot;115758&quot;&gt;&lt;property id=&quot;20148&quot; value=&quot;5&quot;/&gt;&lt;property id=&quot;20300&quot; value=&quot;Slide 36&quot;/&gt;&lt;property id=&quot;20307&quot; value=&quot;767&quot;/&gt;&lt;/object&gt;&lt;object type=&quot;3&quot; unique_id=&quot;115817&quot;&gt;&lt;property id=&quot;20148&quot; value=&quot;5&quot;/&gt;&lt;property id=&quot;20300&quot; value=&quot;Slide 37&quot;/&gt;&lt;property id=&quot;20307&quot; value=&quot;768&quot;/&gt;&lt;/object&gt;&lt;object type=&quot;3&quot; unique_id=&quot;115818&quot;&gt;&lt;property id=&quot;20148&quot; value=&quot;5&quot;/&gt;&lt;property id=&quot;20300&quot; value=&quot;Slide 38&quot;/&gt;&lt;property id=&quot;20307&quot; value=&quot;769&quot;/&gt;&lt;/object&gt;&lt;object type=&quot;3&quot; unique_id=&quot;119677&quot;&gt;&lt;property id=&quot;20148&quot; value=&quot;5&quot;/&gt;&lt;property id=&quot;20300&quot; value=&quot;Slide 39&quot;/&gt;&lt;property id=&quot;20307&quot; value=&quot;770&quot;/&gt;&lt;/object&gt;&lt;object type=&quot;3&quot; unique_id=&quot;119823&quot;&gt;&lt;property id=&quot;20148&quot; value=&quot;5&quot;/&gt;&lt;property id=&quot;20300&quot; value=&quot;Slide 3&quot;/&gt;&lt;property id=&quot;20307&quot; value=&quot;772&quot;/&gt;&lt;/object&gt;&lt;object type=&quot;3&quot; unique_id=&quot;119824&quot;&gt;&lt;property id=&quot;20148&quot; value=&quot;5&quot;/&gt;&lt;property id=&quot;20300&quot; value=&quot;Slide 6&quot;/&gt;&lt;property id=&quot;20307&quot; value=&quot;771&quot;/&gt;&lt;/object&gt;&lt;object type=&quot;3&quot; unique_id=&quot;119918&quot;&gt;&lt;property id=&quot;20148&quot; value=&quot;5&quot;/&gt;&lt;property id=&quot;20300&quot; value=&quot;Slide 4&quot;/&gt;&lt;property id=&quot;20307&quot; value=&quot;773&quot;/&gt;&lt;/object&gt;&lt;object type=&quot;3&quot; unique_id=&quot;120047&quot;&gt;&lt;property id=&quot;20148&quot; value=&quot;5&quot;/&gt;&lt;property id=&quot;20300&quot; value=&quot;Slide 5&quot;/&gt;&lt;property id=&quot;20307&quot; value=&quot;774&quot;/&gt;&lt;/object&gt;&lt;object type=&quot;3&quot; unique_id=&quot;120213&quot;&gt;&lt;property id=&quot;20148&quot; value=&quot;5&quot;/&gt;&lt;property id=&quot;20300&quot; value=&quot;Slide 9&quot;/&gt;&lt;property id=&quot;20307&quot; value=&quot;775&quot;/&gt;&lt;/object&gt;&lt;object type=&quot;3&quot; unique_id=&quot;120418&quot;&gt;&lt;property id=&quot;20148&quot; value=&quot;5&quot;/&gt;&lt;property id=&quot;20300&quot; value=&quot;Slide 14&quot;/&gt;&lt;property id=&quot;20307&quot; value=&quot;776&quot;/&gt;&lt;/object&gt;&lt;object type=&quot;3&quot; unique_id=&quot;120629&quot;&gt;&lt;property id=&quot;20148&quot; value=&quot;5&quot;/&gt;&lt;property id=&quot;20300&quot; value=&quot;Slide 20&quot;/&gt;&lt;property id=&quot;20307&quot; value=&quot;777&quot;/&gt;&lt;/object&gt;&lt;object type=&quot;3&quot; unique_id=&quot;120630&quot;&gt;&lt;property id=&quot;20148&quot; value=&quot;5&quot;/&gt;&lt;property id=&quot;20300&quot; value=&quot;Slide 21&quot;/&gt;&lt;property id=&quot;20307&quot; value=&quot;778&quot;/&gt;&lt;/object&gt;&lt;object type=&quot;3&quot; unique_id=&quot;120742&quot;&gt;&lt;property id=&quot;20148&quot; value=&quot;5&quot;/&gt;&lt;property id=&quot;20300&quot; value=&quot;Slide 15&quot;/&gt;&lt;property id=&quot;20307&quot; value=&quot;779&quot;/&gt;&lt;/object&gt;&lt;object type=&quot;3&quot; unique_id=&quot;121845&quot;&gt;&lt;property id=&quot;20148&quot; value=&quot;5&quot;/&gt;&lt;property id=&quot;20300&quot; value=&quot;Slide 26&quot;/&gt;&lt;property id=&quot;20307&quot; value=&quot;780&quot;/&gt;&lt;/object&gt;&lt;object type=&quot;3&quot; unique_id=&quot;121846&quot;&gt;&lt;property id=&quot;20148&quot; value=&quot;5&quot;/&gt;&lt;property id=&quot;20300&quot; value=&quot;Slide 27&quot;/&gt;&lt;property id=&quot;20307&quot; value=&quot;781&quot;/&gt;&lt;/object&gt;&lt;object type=&quot;3&quot; unique_id=&quot;122487&quot;&gt;&lt;property id=&quot;20148&quot; value=&quot;5&quot;/&gt;&lt;property id=&quot;20300&quot; value=&quot;Slide 34&quot;/&gt;&lt;property id=&quot;20307&quot; value=&quot;782&quot;/&gt;&lt;/object&gt;&lt;object type=&quot;3&quot; unique_id=&quot;142757&quot;&gt;&lt;property id=&quot;20148&quot; value=&quot;5&quot;/&gt;&lt;property id=&quot;20300&quot; value=&quot;Slide 1&quot;/&gt;&lt;property id=&quot;20307&quot; value=&quot;783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bal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37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02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47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olume in a ball of radius $26$, follow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98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shel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62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02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cylindrical hole of radius $10$ through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3202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iddle of a ball of radius $26$, as show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290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5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9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shell method, {\color[rgb]{1,0,1}find} its volum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3084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create a napkin holder by drill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802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02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47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shel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62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apk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29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holde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54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5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1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R$ be 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36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Sketch}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98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Using whatever method you prefer,&#10;{\color[rgb]{1,0,1}set up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446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 integral to compute the volum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3086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olid obtained by rotating $R$ abou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3016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$-axis.&#10;{\color{red}Do not evalute} the integr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8"/>
  <p:tag name="PICTUREFILESIZE" val="2756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 Using whatever method you prefer,&#10;{\color[rgb]{1,0,1}set up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5"/>
  <p:tag name="PICTUREFILESIZE" val="3441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 integral to compute the volum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3086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olid obtained by rotating $R$ abou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3016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$-axis. {\color{red}Do not evalute} the integr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815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 Using whatever method you prefer,&#10;{\color[rgb]{1,0,1}set up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7"/>
  <p:tag name="PICTUREFILESIZE" val="3486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 integral to compute the volum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3086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olid obtained by rotating $R$ abou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3016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ne $x=6$. {\color{red}Do not evalute} the integr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2844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(x-2)^2(x-4)^2+1$ and $y=1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9"/>
  <p:tag name="PICTUREFILESIZE" val="2374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=y^2+y$, $x=2$ and $y=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1698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5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0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02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R$ be 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36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Sketch}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98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Using whatever method you prefer,&#10;{\color[rgb]{1,0,1}fi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3291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683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$x$-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166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5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1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R$ be 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36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Sketch}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98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Using whatever method you prefer,&#10;{\color[rgb]{1,0,1}fi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3291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683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5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6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line $x=-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265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=1+e^{-y^2}$, $x=1$, $y=1$ and $y=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094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5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6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R$ be 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36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2\pi\int_3^5[x+4]&#10;\left[\left(e^{8x}\right)-\left(\sin(\pi x)\right)\right]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3736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et up}, {\color{red}but do not evaluate}, an integral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5"/>
  <p:tag name="PICTUREFILESIZE" val="3343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yields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4"/>
  <p:tag name="PICTUREFILESIZE" val="3201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shell method, {\color[rgb]{1,0,1}find}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527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5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05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5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7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olid of revol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361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ose volume is given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053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olid of revol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361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ose volume is given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053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o not evaluate} this integr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371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o not evaluate} this integr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371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diagram show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098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=\sin y$, $x=0$, $y=\pi/4$ and $y=\p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199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line $y=\p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282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2\pi\int_3^5x\left[\left(e^{8x}\right)-\left(\sin(\pi x)\right)\right]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3233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18637</TotalTime>
  <Words>14</Words>
  <Application>Microsoft Office PowerPoint</Application>
  <PresentationFormat>On-screen Show (4:3)</PresentationFormat>
  <Paragraphs>10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2045</cp:revision>
  <dcterms:created xsi:type="dcterms:W3CDTF">2008-09-20T13:47:00Z</dcterms:created>
  <dcterms:modified xsi:type="dcterms:W3CDTF">2012-09-09T19:15:16Z</dcterms:modified>
</cp:coreProperties>
</file>