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157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7.png"/><Relationship Id="rId47" Type="http://schemas.openxmlformats.org/officeDocument/2006/relationships/image" Target="../media/image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46" Type="http://schemas.openxmlformats.org/officeDocument/2006/relationships/image" Target="../media/image2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45" Type="http://schemas.openxmlformats.org/officeDocument/2006/relationships/image" Target="../media/image20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4" Type="http://schemas.openxmlformats.org/officeDocument/2006/relationships/image" Target="../media/image1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tags" Target="../tags/tag31.xml"/><Relationship Id="rId21" Type="http://schemas.openxmlformats.org/officeDocument/2006/relationships/image" Target="../media/image1.png"/><Relationship Id="rId7" Type="http://schemas.openxmlformats.org/officeDocument/2006/relationships/tags" Target="../tags/tag3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6.png"/><Relationship Id="rId2" Type="http://schemas.openxmlformats.org/officeDocument/2006/relationships/tags" Target="../tags/tag30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24.png"/><Relationship Id="rId10" Type="http://schemas.openxmlformats.org/officeDocument/2006/relationships/tags" Target="../tags/tag38.xml"/><Relationship Id="rId19" Type="http://schemas.openxmlformats.org/officeDocument/2006/relationships/image" Target="../media/image28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Functions and </a:t>
            </a:r>
            <a:r>
              <a:rPr lang="en-US" sz="2400" dirty="0" smtClean="0"/>
              <a:t>expressions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14822"/>
            <a:ext cx="5933135" cy="396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9384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838200"/>
            <a:ext cx="5932769" cy="510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70391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600200"/>
            <a:ext cx="7292786" cy="4908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44883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357611"/>
            <a:ext cx="6896914" cy="4727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622104"/>
            <a:ext cx="4346969" cy="359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078951"/>
            <a:ext cx="4157984" cy="3594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860" y="3149733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606452"/>
            <a:ext cx="4119801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482" y="35993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4172974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118970"/>
            <a:ext cx="4555641" cy="3969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626274"/>
            <a:ext cx="4555254" cy="3968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114800"/>
            <a:ext cx="4895454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5917" y="4608229"/>
            <a:ext cx="321667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5202171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0258" y="5646845"/>
            <a:ext cx="227326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244637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0559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435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133173"/>
            <a:ext cx="3004070" cy="30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883" y="1260102"/>
            <a:ext cx="5138890" cy="320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8471" y="1641102"/>
            <a:ext cx="6197729" cy="3400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11697"/>
            <a:ext cx="7255111" cy="416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3" y="306935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3050126"/>
            <a:ext cx="2643726" cy="302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662" y="3657600"/>
            <a:ext cx="5136738" cy="8124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531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66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x+2,000,000]_{x:\to-40}^{x:\to4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336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(x)=\sqrt{x+100}$,\quad&#10;$g(x)=x^2/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41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777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166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659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/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/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+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05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llect} terms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9"/>
  <p:tag name="PICTUREFILESIZE" val="1264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display this polynom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146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with terms in decreasing degre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8"/>
  <p:tag name="PICTUREFILESIZE" val="2515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x^4-3x^2-x+5+x^5-8x-7x^2-x^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2070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 for $x$ in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3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x+8-2x}{7}=9(5+2x+8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191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C+32]_{C:\to-4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617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9/5)C+32]_{C:\to-40}^{C:\to4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305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9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8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809</cp:revision>
  <dcterms:created xsi:type="dcterms:W3CDTF">2008-09-20T13:47:00Z</dcterms:created>
  <dcterms:modified xsi:type="dcterms:W3CDTF">2012-05-12T12:58:54Z</dcterms:modified>
</cp:coreProperties>
</file>