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30" r:id="rId2"/>
    <p:sldId id="431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7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2DE9A-02A9-400F-81C7-98AFE0903C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50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04D1B-E008-415B-A7CE-649BBB1FFFAB}" type="slidenum">
              <a:rPr lang="en-US"/>
              <a:pPr/>
              <a:t>1</a:t>
            </a:fld>
            <a:endParaRPr lang="en-US"/>
          </a:p>
        </p:txBody>
      </p:sp>
      <p:sp>
        <p:nvSpPr>
          <p:cNvPr id="93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315A4-E8E2-4750-AAB9-B94084B53A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0173D-FE3E-4492-899F-087ED3585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9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9EC91-299F-478C-A451-B0FD318997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188A7-2457-4244-8C5E-5ECBCBA919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0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F2DAF-C821-4C25-B72E-D04C89B316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3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9592F-88CA-409B-84EF-9BD41D4DAA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7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64471-CDFA-4037-95B6-0A3AC439F1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3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F3000-9964-444F-8E39-90A2E89CB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7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CBCA7E-28FF-4B88-A4B8-EDE344D07D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8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324E9-DB74-4688-A344-4F2A3B8F5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7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560E-2F8A-425E-A52D-C17F4F688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2E1164-D78B-4E29-8174-DD02367F575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5.xml"/><Relationship Id="rId21" Type="http://schemas.openxmlformats.org/officeDocument/2006/relationships/image" Target="../media/image10.png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4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png"/><Relationship Id="rId10" Type="http://schemas.openxmlformats.org/officeDocument/2006/relationships/tags" Target="../tags/tag12.xml"/><Relationship Id="rId19" Type="http://schemas.openxmlformats.org/officeDocument/2006/relationships/image" Target="../media/image8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png"/><Relationship Id="rId2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0D6F4-5AB3-4BE0-83AC-40B1BDDEF6A3}" type="slidenum">
              <a:rPr lang="en-US"/>
              <a:pPr/>
              <a:t>1</a:t>
            </a:fld>
            <a:endParaRPr lang="en-US"/>
          </a:p>
        </p:txBody>
      </p:sp>
      <p:sp>
        <p:nvSpPr>
          <p:cNvPr id="841730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Absolute value and distance</a:t>
            </a:r>
          </a:p>
        </p:txBody>
      </p:sp>
      <p:sp>
        <p:nvSpPr>
          <p:cNvPr id="841731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1732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762000"/>
            <a:ext cx="7066283" cy="3967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789" y="862600"/>
            <a:ext cx="302722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00" y="1346587"/>
            <a:ext cx="7822454" cy="39679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11" y="1357399"/>
            <a:ext cx="303100" cy="2838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982" y="1875659"/>
            <a:ext cx="7065919" cy="3967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8709" y="1951207"/>
            <a:ext cx="283802" cy="207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982" y="2473777"/>
            <a:ext cx="7122234" cy="3967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3395" y="2486695"/>
            <a:ext cx="321264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25739&quot;&gt;&lt;property id=&quot;20148&quot; value=&quot;5&quot;/&gt;&lt;property id=&quot;20300&quot; value=&quot;Slide 1&quot;/&gt;&lt;property id=&quot;20307&quot; value=&quot;430&quot;/&gt;&lt;/object&gt;&lt;object type=&quot;3&quot; unique_id=&quot;34596&quot;&gt;&lt;property id=&quot;20148&quot; value=&quot;5&quot;/&gt;&lt;property id=&quot;20300&quot; value=&quot;Slide 2&quot;/&gt;&lt;property id=&quot;20307&quot; value=&quot;510&quot;/&gt;&lt;/object&gt;&lt;object type=&quot;3&quot; unique_id=&quot;34597&quot;&gt;&lt;property id=&quot;20148&quot; value=&quot;5&quot;/&gt;&lt;property id=&quot;20300&quot; value=&quot;Slide 3&quot;/&gt;&lt;property id=&quot;20307&quot; value=&quot;511&quot;/&gt;&lt;/object&gt;&lt;object type=&quot;3&quot; unique_id=&quot;34598&quot;&gt;&lt;property id=&quot;20148&quot; value=&quot;5&quot;/&gt;&lt;property id=&quot;20300&quot; value=&quot;Slide 4&quot;/&gt;&lt;property id=&quot;20307&quot; value=&quot;512&quot;/&gt;&lt;/object&gt;&lt;object type=&quot;3&quot; unique_id=&quot;34599&quot;&gt;&lt;property id=&quot;20148&quot; value=&quot;5&quot;/&gt;&lt;property id=&quot;20300&quot; value=&quot;Slide 5&quot;/&gt;&lt;property id=&quot;20307&quot; value=&quot;513&quot;/&gt;&lt;/object&gt;&lt;object type=&quot;3&quot; unique_id=&quot;34600&quot;&gt;&lt;property id=&quot;20148&quot; value=&quot;5&quot;/&gt;&lt;property id=&quot;20300&quot; value=&quot;Slide 6&quot;/&gt;&lt;property id=&quot;20307&quot; value=&quot;514&quot;/&gt;&lt;/object&gt;&lt;object type=&quot;3&quot; unique_id=&quot;34601&quot;&gt;&lt;property id=&quot;20148&quot; value=&quot;5&quot;/&gt;&lt;property id=&quot;20300&quot; value=&quot;Slide 7&quot;/&gt;&lt;property id=&quot;20307&quot; value=&quot;515&quot;/&gt;&lt;/object&gt;&lt;object type=&quot;3&quot; unique_id=&quot;34602&quot;&gt;&lt;property id=&quot;20148&quot; value=&quot;5&quot;/&gt;&lt;property id=&quot;20300&quot; value=&quot;Slide 8&quot;/&gt;&lt;property id=&quot;20307&quot; value=&quot;516&quot;/&gt;&lt;/object&gt;&lt;object type=&quot;3&quot; unique_id=&quot;34603&quot;&gt;&lt;property id=&quot;20148&quot; value=&quot;5&quot;/&gt;&lt;property id=&quot;20300&quot; value=&quot;Slide 9&quot;/&gt;&lt;property id=&quot;20307&quot; value=&quot;517&quot;/&gt;&lt;/object&gt;&lt;object type=&quot;3&quot; unique_id=&quot;34604&quot;&gt;&lt;property id=&quot;20148&quot; value=&quot;5&quot;/&gt;&lt;property id=&quot;20300&quot; value=&quot;Slide 10&quot;/&gt;&lt;property id=&quot;20307&quot; value=&quot;518&quot;/&gt;&lt;/object&gt;&lt;object type=&quot;3&quot; unique_id=&quot;34605&quot;&gt;&lt;property id=&quot;20148&quot; value=&quot;5&quot;/&gt;&lt;property id=&quot;20300&quot; value=&quot;Slide 11&quot;/&gt;&lt;property id=&quot;20307&quot; value=&quot;519&quot;/&gt;&lt;/object&gt;&lt;object type=&quot;3&quot; unique_id=&quot;34606&quot;&gt;&lt;property id=&quot;20148&quot; value=&quot;5&quot;/&gt;&lt;property id=&quot;20300&quot; value=&quot;Slide 12&quot;/&gt;&lt;property id=&quot;20307&quot; value=&quot;520&quot;/&gt;&lt;/object&gt;&lt;object type=&quot;3&quot; unique_id=&quot;34607&quot;&gt;&lt;property id=&quot;20148&quot; value=&quot;5&quot;/&gt;&lt;property id=&quot;20300&quot; value=&quot;Slide 13&quot;/&gt;&lt;property id=&quot;20307&quot; value=&quot;521&quot;/&gt;&lt;/object&gt;&lt;object type=&quot;3&quot; unique_id=&quot;34608&quot;&gt;&lt;property id=&quot;20148&quot; value=&quot;5&quot;/&gt;&lt;property id=&quot;20300&quot; value=&quot;Slide 14&quot;/&gt;&lt;property id=&quot;20307&quot; value=&quot;522&quot;/&gt;&lt;/object&gt;&lt;object type=&quot;3&quot; unique_id=&quot;34609&quot;&gt;&lt;property id=&quot;20148&quot; value=&quot;5&quot;/&gt;&lt;property id=&quot;20300&quot; value=&quot;Slide 15&quot;/&gt;&lt;property id=&quot;20307&quot; value=&quot;523&quot;/&gt;&lt;/object&gt;&lt;object type=&quot;3&quot; unique_id=&quot;34610&quot;&gt;&lt;property id=&quot;20148&quot; value=&quot;5&quot;/&gt;&lt;property id=&quot;20300&quot; value=&quot;Slide 16&quot;/&gt;&lt;property id=&quot;20307&quot; value=&quot;524&quot;/&gt;&lt;/object&gt;&lt;object type=&quot;3&quot; unique_id=&quot;34611&quot;&gt;&lt;property id=&quot;20148&quot; value=&quot;5&quot;/&gt;&lt;property id=&quot;20300&quot; value=&quot;Slide 17&quot;/&gt;&lt;property id=&quot;20307&quot; value=&quot;525&quot;/&gt;&lt;/object&gt;&lt;object type=&quot;3&quot; unique_id=&quot;34612&quot;&gt;&lt;property id=&quot;20148&quot; value=&quot;5&quot;/&gt;&lt;property id=&quot;20300&quot; value=&quot;Slide 18&quot;/&gt;&lt;property id=&quot;20307&quot; value=&quot;526&quot;/&gt;&lt;/object&gt;&lt;object type=&quot;3&quot; unique_id=&quot;34613&quot;&gt;&lt;property id=&quot;20148&quot; value=&quot;5&quot;/&gt;&lt;property id=&quot;20300&quot; value=&quot;Slide 19&quot;/&gt;&lt;property id=&quot;20307&quot; value=&quot;527&quot;/&gt;&lt;/object&gt;&lt;object type=&quot;3&quot; unique_id=&quot;34614&quot;&gt;&lt;property id=&quot;20148&quot; value=&quot;5&quot;/&gt;&lt;property id=&quot;20300&quot; value=&quot;Slide 20&quot;/&gt;&lt;property id=&quot;20307&quot; value=&quot;528&quot;/&gt;&lt;/object&gt;&lt;object type=&quot;3&quot; unique_id=&quot;34615&quot;&gt;&lt;property id=&quot;20148&quot; value=&quot;5&quot;/&gt;&lt;property id=&quot;20300&quot; value=&quot;Slide 21&quot;/&gt;&lt;property id=&quot;20307&quot; value=&quot;529&quot;/&gt;&lt;/object&gt;&lt;object type=&quot;3&quot; unique_id=&quot;34616&quot;&gt;&lt;property id=&quot;20148&quot; value=&quot;5&quot;/&gt;&lt;property id=&quot;20300&quot; value=&quot;Slide 22&quot;/&gt;&lt;property id=&quot;20307&quot; value=&quot;530&quot;/&gt;&lt;/object&gt;&lt;object type=&quot;3&quot; unique_id=&quot;34617&quot;&gt;&lt;property id=&quot;20148&quot; value=&quot;5&quot;/&gt;&lt;property id=&quot;20300&quot; value=&quot;Slide 23&quot;/&gt;&lt;property id=&quot;20307&quot; value=&quot;531&quot;/&gt;&lt;/object&gt;&lt;object type=&quot;3&quot; unique_id=&quot;34618&quot;&gt;&lt;property id=&quot;20148&quot; value=&quot;5&quot;/&gt;&lt;property id=&quot;20300&quot; value=&quot;Slide 24&quot;/&gt;&lt;property id=&quot;20307&quot; value=&quot;532&quot;/&gt;&lt;/object&gt;&lt;object type=&quot;3&quot; unique_id=&quot;34619&quot;&gt;&lt;property id=&quot;20148&quot; value=&quot;5&quot;/&gt;&lt;property id=&quot;20300&quot; value=&quot;Slide 25&quot;/&gt;&lt;property id=&quot;20307&quot; value=&quot;533&quot;/&gt;&lt;/object&gt;&lt;object type=&quot;3&quot; unique_id=&quot;34620&quot;&gt;&lt;property id=&quot;20148&quot; value=&quot;5&quot;/&gt;&lt;property id=&quot;20300&quot; value=&quot;Slide 26&quot;/&gt;&lt;property id=&quot;20307&quot; value=&quot;534&quot;/&gt;&lt;/object&gt;&lt;object type=&quot;3&quot; unique_id=&quot;34621&quot;&gt;&lt;property id=&quot;20148&quot; value=&quot;5&quot;/&gt;&lt;property id=&quot;20300&quot; value=&quot;Slide 27&quot;/&gt;&lt;property id=&quot;20307&quot; value=&quot;535&quot;/&gt;&lt;/object&gt;&lt;object type=&quot;3&quot; unique_id=&quot;34622&quot;&gt;&lt;property id=&quot;20148&quot; value=&quot;5&quot;/&gt;&lt;property id=&quot;20300&quot; value=&quot;Slide 28&quot;/&gt;&lt;property id=&quot;20307&quot; value=&quot;536&quot;/&gt;&lt;/object&gt;&lt;object type=&quot;3&quot; unique_id=&quot;34623&quot;&gt;&lt;property id=&quot;20148&quot; value=&quot;5&quot;/&gt;&lt;property id=&quot;20300&quot; value=&quot;Slide 29&quot;/&gt;&lt;property id=&quot;20307&quot; value=&quot;537&quot;/&gt;&lt;/object&gt;&lt;object type=&quot;3&quot; unique_id=&quot;34624&quot;&gt;&lt;property id=&quot;20148&quot; value=&quot;5&quot;/&gt;&lt;property id=&quot;20300&quot; value=&quot;Slide 30&quot;/&gt;&lt;property id=&quot;20307&quot; value=&quot;53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8|=0.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7"/>
  <p:tag name="PICTUREFILESIZE" val="273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7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8|&lt;0.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275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0&lt;|x-8|&lt;0.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4"/>
  <p:tag name="PICTUREFILESIZE" val="2970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Graph} $|x-8|\le0.5$ on a number lin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2757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8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755</cp:revision>
  <dcterms:created xsi:type="dcterms:W3CDTF">2008-09-20T13:47:00Z</dcterms:created>
  <dcterms:modified xsi:type="dcterms:W3CDTF">2012-05-12T13:40:59Z</dcterms:modified>
</cp:coreProperties>
</file>