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33" r:id="rId2"/>
    <p:sldId id="7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 varScale="1">
        <p:scale>
          <a:sx n="76" d="100"/>
          <a:sy n="76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Summation</a:t>
            </a:r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261" y="63674"/>
            <a:ext cx="6085063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102608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1012166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9622" y="1469366"/>
            <a:ext cx="6405778" cy="4342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2652379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2638809"/>
            <a:ext cx="5026424" cy="340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4568" y="3035474"/>
            <a:ext cx="5612632" cy="4161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0" y="434517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4331255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3126" y="4788455"/>
            <a:ext cx="5971274" cy="3401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300" y="5222688"/>
            <a:ext cx="7785953" cy="4161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32188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94713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6485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8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xpression $a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02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a_n=n^3+2n^2-7n+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1798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olynomial expression $b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6"/>
  <p:tag name="PICTUREFILESIZE" val="245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b_n=&#10;n^{100}+45n^{50}+8n^2+2n+5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2"/>
  <p:tag name="PICTUREFILESIZE" val="2837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triangle(n^3+2n^2-7n+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35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triangle(n^{100}+45n^{50}+8n^2+2n+5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9"/>
  <p:tag name="PICTUREFILESIZE" val="2553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17201</TotalTime>
  <Words>5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1995</cp:revision>
  <dcterms:created xsi:type="dcterms:W3CDTF">2008-09-20T13:47:00Z</dcterms:created>
  <dcterms:modified xsi:type="dcterms:W3CDTF">2012-08-17T17:24:39Z</dcterms:modified>
</cp:coreProperties>
</file>