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64" r:id="rId5"/>
    <p:sldId id="266" r:id="rId6"/>
    <p:sldId id="267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13" autoAdjust="0"/>
    <p:restoredTop sz="8865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81C9224-3062-4B50-B424-106B52923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4E20C-B376-45E1-B311-46397E185B86}" type="slidenum">
              <a:rPr lang="en-US"/>
              <a:pPr/>
              <a:t>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163DE-81FC-4B7B-8FAB-A9359B569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1BE16-F03C-48DE-B9BF-E99643FC7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A646D-5C2E-4E60-87B4-F1128DC6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4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BBC3-0BBB-4188-9053-CFC675218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4A04-352C-4E67-A373-94E89B90D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CD51C-1664-4E2C-A7D4-02588704D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54FB1-8AF0-4416-931F-1DDC436DB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EEE7-16E2-475F-8826-DA6F54545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494A2-B499-4C79-9208-7B14036ED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ADC4-2090-474C-BC78-94F6AAAB7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44D2-19BD-480F-A1DE-2A3219471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2E7D1D-3F91-476C-970D-BF8170BCB0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3.png"/><Relationship Id="rId39" Type="http://schemas.openxmlformats.org/officeDocument/2006/relationships/image" Target="../media/image16.png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image" Target="../media/image11.png"/><Relationship Id="rId42" Type="http://schemas.openxmlformats.org/officeDocument/2006/relationships/image" Target="../media/image19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6.png"/><Relationship Id="rId41" Type="http://schemas.openxmlformats.org/officeDocument/2006/relationships/image" Target="../media/image1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45" Type="http://schemas.openxmlformats.org/officeDocument/2006/relationships/image" Target="../media/image1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8.png"/><Relationship Id="rId44" Type="http://schemas.openxmlformats.org/officeDocument/2006/relationships/image" Target="../media/image21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Relationship Id="rId4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22.png"/><Relationship Id="rId39" Type="http://schemas.openxmlformats.org/officeDocument/2006/relationships/image" Target="../media/image3.png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image" Target="../media/image16.png"/><Relationship Id="rId42" Type="http://schemas.openxmlformats.org/officeDocument/2006/relationships/image" Target="../media/image6.png"/><Relationship Id="rId47" Type="http://schemas.openxmlformats.org/officeDocument/2006/relationships/image" Target="../media/image10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slideLayout" Target="../slideLayouts/slideLayout2.xml"/><Relationship Id="rId33" Type="http://schemas.openxmlformats.org/officeDocument/2006/relationships/image" Target="../media/image15.png"/><Relationship Id="rId38" Type="http://schemas.openxmlformats.org/officeDocument/2006/relationships/image" Target="../media/image20.png"/><Relationship Id="rId46" Type="http://schemas.openxmlformats.org/officeDocument/2006/relationships/image" Target="../media/image7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image" Target="../media/image11.png"/><Relationship Id="rId41" Type="http://schemas.openxmlformats.org/officeDocument/2006/relationships/image" Target="../media/image1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image" Target="../media/image14.png"/><Relationship Id="rId37" Type="http://schemas.openxmlformats.org/officeDocument/2006/relationships/image" Target="../media/image19.png"/><Relationship Id="rId40" Type="http://schemas.openxmlformats.org/officeDocument/2006/relationships/image" Target="../media/image4.png"/><Relationship Id="rId45" Type="http://schemas.openxmlformats.org/officeDocument/2006/relationships/image" Target="../media/image25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image" Target="../media/image5.png"/><Relationship Id="rId36" Type="http://schemas.openxmlformats.org/officeDocument/2006/relationships/image" Target="../media/image18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13.png"/><Relationship Id="rId44" Type="http://schemas.openxmlformats.org/officeDocument/2006/relationships/image" Target="../media/image24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image" Target="../media/image2.png"/><Relationship Id="rId30" Type="http://schemas.openxmlformats.org/officeDocument/2006/relationships/image" Target="../media/image12.png"/><Relationship Id="rId35" Type="http://schemas.openxmlformats.org/officeDocument/2006/relationships/image" Target="../media/image17.png"/><Relationship Id="rId43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image" Target="../media/image29.png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image" Target="../media/image28.png"/><Relationship Id="rId2" Type="http://schemas.openxmlformats.org/officeDocument/2006/relationships/tags" Target="../tags/tag51.xml"/><Relationship Id="rId16" Type="http://schemas.openxmlformats.org/officeDocument/2006/relationships/image" Target="../media/image1.png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image" Target="../media/image27.png"/><Relationship Id="rId5" Type="http://schemas.openxmlformats.org/officeDocument/2006/relationships/tags" Target="../tags/tag54.xml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tags" Target="../tags/tag59.xml"/><Relationship Id="rId16" Type="http://schemas.openxmlformats.org/officeDocument/2006/relationships/image" Target="../media/image36.png"/><Relationship Id="rId20" Type="http://schemas.openxmlformats.org/officeDocument/2006/relationships/image" Target="../media/image39.png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15" Type="http://schemas.openxmlformats.org/officeDocument/2006/relationships/image" Target="../media/image35.png"/><Relationship Id="rId10" Type="http://schemas.openxmlformats.org/officeDocument/2006/relationships/tags" Target="../tags/tag67.xml"/><Relationship Id="rId19" Type="http://schemas.openxmlformats.org/officeDocument/2006/relationships/image" Target="../media/image1.png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image" Target="../media/image41.png"/><Relationship Id="rId26" Type="http://schemas.openxmlformats.org/officeDocument/2006/relationships/image" Target="../media/image1.png"/><Relationship Id="rId3" Type="http://schemas.openxmlformats.org/officeDocument/2006/relationships/tags" Target="../tags/tag70.xml"/><Relationship Id="rId21" Type="http://schemas.openxmlformats.org/officeDocument/2006/relationships/image" Target="../media/image44.png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image" Target="../media/image40.png"/><Relationship Id="rId25" Type="http://schemas.openxmlformats.org/officeDocument/2006/relationships/image" Target="../media/image46.png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3.png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image" Target="../media/image36.png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image" Target="../media/image34.png"/><Relationship Id="rId10" Type="http://schemas.openxmlformats.org/officeDocument/2006/relationships/tags" Target="../tags/tag77.xml"/><Relationship Id="rId19" Type="http://schemas.openxmlformats.org/officeDocument/2006/relationships/image" Target="../media/image42.png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F8ED-441B-49F1-AC9A-99B111923B29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Simple limit problems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3124200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12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13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" name="Freeform 52"/>
          <p:cNvSpPr>
            <a:spLocks/>
          </p:cNvSpPr>
          <p:nvPr/>
        </p:nvSpPr>
        <p:spPr bwMode="auto">
          <a:xfrm>
            <a:off x="2895600" y="3738563"/>
            <a:ext cx="1841500" cy="1133475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60" h="714">
                <a:moveTo>
                  <a:pt x="0" y="0"/>
                </a:moveTo>
                <a:cubicBezTo>
                  <a:pt x="21" y="32"/>
                  <a:pt x="89" y="138"/>
                  <a:pt x="129" y="194"/>
                </a:cubicBezTo>
                <a:cubicBezTo>
                  <a:pt x="169" y="250"/>
                  <a:pt x="200" y="290"/>
                  <a:pt x="240" y="333"/>
                </a:cubicBezTo>
                <a:cubicBezTo>
                  <a:pt x="280" y="376"/>
                  <a:pt x="291" y="411"/>
                  <a:pt x="370" y="454"/>
                </a:cubicBezTo>
                <a:cubicBezTo>
                  <a:pt x="449" y="497"/>
                  <a:pt x="582" y="550"/>
                  <a:pt x="714" y="593"/>
                </a:cubicBezTo>
                <a:cubicBezTo>
                  <a:pt x="846" y="636"/>
                  <a:pt x="1067" y="689"/>
                  <a:pt x="1160" y="71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54"/>
          <p:cNvSpPr>
            <a:spLocks noChangeAspect="1" noChangeArrowheads="1"/>
          </p:cNvSpPr>
          <p:nvPr/>
        </p:nvSpPr>
        <p:spPr bwMode="auto">
          <a:xfrm>
            <a:off x="4691063" y="4852988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55"/>
          <p:cNvSpPr>
            <a:spLocks/>
          </p:cNvSpPr>
          <p:nvPr/>
        </p:nvSpPr>
        <p:spPr bwMode="auto">
          <a:xfrm>
            <a:off x="4724400" y="3376613"/>
            <a:ext cx="3048000" cy="1620838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20" h="1021">
                <a:moveTo>
                  <a:pt x="0" y="561"/>
                </a:moveTo>
                <a:cubicBezTo>
                  <a:pt x="17" y="591"/>
                  <a:pt x="60" y="690"/>
                  <a:pt x="101" y="744"/>
                </a:cubicBezTo>
                <a:cubicBezTo>
                  <a:pt x="142" y="798"/>
                  <a:pt x="185" y="840"/>
                  <a:pt x="248" y="883"/>
                </a:cubicBezTo>
                <a:cubicBezTo>
                  <a:pt x="311" y="926"/>
                  <a:pt x="406" y="987"/>
                  <a:pt x="480" y="1004"/>
                </a:cubicBezTo>
                <a:cubicBezTo>
                  <a:pt x="554" y="1021"/>
                  <a:pt x="612" y="1019"/>
                  <a:pt x="694" y="985"/>
                </a:cubicBezTo>
                <a:cubicBezTo>
                  <a:pt x="776" y="951"/>
                  <a:pt x="890" y="865"/>
                  <a:pt x="972" y="799"/>
                </a:cubicBezTo>
                <a:cubicBezTo>
                  <a:pt x="1054" y="733"/>
                  <a:pt x="1112" y="669"/>
                  <a:pt x="1186" y="586"/>
                </a:cubicBezTo>
                <a:cubicBezTo>
                  <a:pt x="1260" y="503"/>
                  <a:pt x="1361" y="365"/>
                  <a:pt x="1418" y="298"/>
                </a:cubicBezTo>
                <a:cubicBezTo>
                  <a:pt x="1475" y="231"/>
                  <a:pt x="1482" y="223"/>
                  <a:pt x="1530" y="186"/>
                </a:cubicBezTo>
                <a:cubicBezTo>
                  <a:pt x="1578" y="149"/>
                  <a:pt x="1641" y="106"/>
                  <a:pt x="1706" y="75"/>
                </a:cubicBezTo>
                <a:cubicBezTo>
                  <a:pt x="1771" y="44"/>
                  <a:pt x="1876" y="16"/>
                  <a:pt x="192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53"/>
          <p:cNvSpPr>
            <a:spLocks noChangeAspect="1" noChangeArrowheads="1"/>
          </p:cNvSpPr>
          <p:nvPr/>
        </p:nvSpPr>
        <p:spPr bwMode="auto">
          <a:xfrm>
            <a:off x="4681538" y="4233672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57"/>
          <p:cNvSpPr>
            <a:spLocks noChangeAspect="1" noChangeArrowheads="1"/>
          </p:cNvSpPr>
          <p:nvPr/>
        </p:nvSpPr>
        <p:spPr bwMode="auto">
          <a:xfrm>
            <a:off x="7129463" y="3619500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001" y="4752975"/>
            <a:ext cx="178666" cy="244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8" name="Picture 89395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24" y="1633538"/>
            <a:ext cx="1846815" cy="4342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9" name="Picture 89395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124" y="1633538"/>
            <a:ext cx="1883325" cy="4470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1" name="Picture 89396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24" y="2397125"/>
            <a:ext cx="1692798" cy="406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3" name="Picture 89396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24" y="3157538"/>
            <a:ext cx="1073370" cy="271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0" name="Picture 89395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526" y="1633538"/>
            <a:ext cx="1676948" cy="4056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564" y="3546475"/>
            <a:ext cx="359103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65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" name="Picture 6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173" y="6172200"/>
            <a:ext cx="178666" cy="2274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Picture 6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2971" y="6172200"/>
            <a:ext cx="195696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71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508" y="6172200"/>
            <a:ext cx="14677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Picture 6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576" y="6172200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0257" y="6172200"/>
            <a:ext cx="179061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5373688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4149725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565" y="2924175"/>
            <a:ext cx="359102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1482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5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9457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1148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4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26" y="3124200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52"/>
          <p:cNvSpPr>
            <a:spLocks/>
          </p:cNvSpPr>
          <p:nvPr/>
        </p:nvSpPr>
        <p:spPr bwMode="auto">
          <a:xfrm>
            <a:off x="2908051" y="3750978"/>
            <a:ext cx="1753845" cy="294972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9524"/>
              <a:gd name="connsiteY0" fmla="*/ 0 h 25471"/>
              <a:gd name="connsiteX1" fmla="*/ 1112 w 9524"/>
              <a:gd name="connsiteY1" fmla="*/ 2717 h 25471"/>
              <a:gd name="connsiteX2" fmla="*/ 2069 w 9524"/>
              <a:gd name="connsiteY2" fmla="*/ 4664 h 25471"/>
              <a:gd name="connsiteX3" fmla="*/ 3190 w 9524"/>
              <a:gd name="connsiteY3" fmla="*/ 6359 h 25471"/>
              <a:gd name="connsiteX4" fmla="*/ 6155 w 9524"/>
              <a:gd name="connsiteY4" fmla="*/ 8305 h 25471"/>
              <a:gd name="connsiteX5" fmla="*/ 9524 w 9524"/>
              <a:gd name="connsiteY5" fmla="*/ 25471 h 25471"/>
              <a:gd name="connsiteX0" fmla="*/ 0 w 10000"/>
              <a:gd name="connsiteY0" fmla="*/ 0 h 10000"/>
              <a:gd name="connsiteX1" fmla="*/ 1168 w 10000"/>
              <a:gd name="connsiteY1" fmla="*/ 1067 h 10000"/>
              <a:gd name="connsiteX2" fmla="*/ 2172 w 10000"/>
              <a:gd name="connsiteY2" fmla="*/ 1831 h 10000"/>
              <a:gd name="connsiteX3" fmla="*/ 3349 w 10000"/>
              <a:gd name="connsiteY3" fmla="*/ 2497 h 10000"/>
              <a:gd name="connsiteX4" fmla="*/ 6463 w 10000"/>
              <a:gd name="connsiteY4" fmla="*/ 3261 h 10000"/>
              <a:gd name="connsiteX5" fmla="*/ 10000 w 10000"/>
              <a:gd name="connsiteY5" fmla="*/ 10000 h 10000"/>
              <a:gd name="connsiteX0" fmla="*/ 0 w 10071"/>
              <a:gd name="connsiteY0" fmla="*/ 0 h 10260"/>
              <a:gd name="connsiteX1" fmla="*/ 1168 w 10071"/>
              <a:gd name="connsiteY1" fmla="*/ 1067 h 10260"/>
              <a:gd name="connsiteX2" fmla="*/ 2172 w 10071"/>
              <a:gd name="connsiteY2" fmla="*/ 1831 h 10260"/>
              <a:gd name="connsiteX3" fmla="*/ 3349 w 10071"/>
              <a:gd name="connsiteY3" fmla="*/ 2497 h 10260"/>
              <a:gd name="connsiteX4" fmla="*/ 6463 w 10071"/>
              <a:gd name="connsiteY4" fmla="*/ 3261 h 10260"/>
              <a:gd name="connsiteX5" fmla="*/ 10071 w 10071"/>
              <a:gd name="connsiteY5" fmla="*/ 10260 h 10260"/>
              <a:gd name="connsiteX0" fmla="*/ 0 w 10000"/>
              <a:gd name="connsiteY0" fmla="*/ 0 h 10217"/>
              <a:gd name="connsiteX1" fmla="*/ 1097 w 10000"/>
              <a:gd name="connsiteY1" fmla="*/ 1024 h 10217"/>
              <a:gd name="connsiteX2" fmla="*/ 2101 w 10000"/>
              <a:gd name="connsiteY2" fmla="*/ 1788 h 10217"/>
              <a:gd name="connsiteX3" fmla="*/ 3278 w 10000"/>
              <a:gd name="connsiteY3" fmla="*/ 2454 h 10217"/>
              <a:gd name="connsiteX4" fmla="*/ 6392 w 10000"/>
              <a:gd name="connsiteY4" fmla="*/ 3218 h 10217"/>
              <a:gd name="connsiteX5" fmla="*/ 10000 w 10000"/>
              <a:gd name="connsiteY5" fmla="*/ 10217 h 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217">
                <a:moveTo>
                  <a:pt x="0" y="0"/>
                </a:moveTo>
                <a:cubicBezTo>
                  <a:pt x="190" y="176"/>
                  <a:pt x="747" y="726"/>
                  <a:pt x="1097" y="1024"/>
                </a:cubicBezTo>
                <a:cubicBezTo>
                  <a:pt x="1447" y="1322"/>
                  <a:pt x="1739" y="1552"/>
                  <a:pt x="2101" y="1788"/>
                </a:cubicBezTo>
                <a:cubicBezTo>
                  <a:pt x="2464" y="2024"/>
                  <a:pt x="2563" y="2217"/>
                  <a:pt x="3278" y="2454"/>
                </a:cubicBezTo>
                <a:cubicBezTo>
                  <a:pt x="3993" y="2690"/>
                  <a:pt x="5197" y="2981"/>
                  <a:pt x="6392" y="3218"/>
                </a:cubicBezTo>
                <a:cubicBezTo>
                  <a:pt x="7586" y="3454"/>
                  <a:pt x="9872" y="8214"/>
                  <a:pt x="10000" y="102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55"/>
          <p:cNvSpPr>
            <a:spLocks/>
          </p:cNvSpPr>
          <p:nvPr/>
        </p:nvSpPr>
        <p:spPr bwMode="auto">
          <a:xfrm>
            <a:off x="4749498" y="2438400"/>
            <a:ext cx="1776269" cy="2701548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889">
                <a:moveTo>
                  <a:pt x="0" y="0"/>
                </a:moveTo>
                <a:cubicBezTo>
                  <a:pt x="124" y="1462"/>
                  <a:pt x="2750" y="8720"/>
                  <a:pt x="4229" y="10199"/>
                </a:cubicBezTo>
                <a:cubicBezTo>
                  <a:pt x="5708" y="11678"/>
                  <a:pt x="7910" y="10568"/>
                  <a:pt x="8872" y="8876"/>
                </a:cubicBezTo>
                <a:cubicBezTo>
                  <a:pt x="9834" y="7184"/>
                  <a:pt x="9828" y="1854"/>
                  <a:pt x="10000" y="4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3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001" y="4752975"/>
            <a:ext cx="178666" cy="244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564" y="3546475"/>
            <a:ext cx="359103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6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173" y="6172200"/>
            <a:ext cx="178666" cy="2274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2971" y="6172200"/>
            <a:ext cx="195696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71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508" y="6172200"/>
            <a:ext cx="14677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576" y="6172200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0257" y="6172200"/>
            <a:ext cx="179061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5373688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4149725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565" y="2924175"/>
            <a:ext cx="359102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Freeform 55"/>
          <p:cNvSpPr>
            <a:spLocks/>
          </p:cNvSpPr>
          <p:nvPr/>
        </p:nvSpPr>
        <p:spPr bwMode="auto">
          <a:xfrm>
            <a:off x="6592889" y="2440463"/>
            <a:ext cx="1185861" cy="3246429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8872"/>
              <a:gd name="connsiteY0" fmla="*/ 0 h 10889"/>
              <a:gd name="connsiteX1" fmla="*/ 4229 w 8872"/>
              <a:gd name="connsiteY1" fmla="*/ 10199 h 10889"/>
              <a:gd name="connsiteX2" fmla="*/ 8872 w 8872"/>
              <a:gd name="connsiteY2" fmla="*/ 8876 h 1088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3" fmla="*/ 10000 w 15155"/>
              <a:gd name="connsiteY3" fmla="*/ 8151 h 1010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0" fmla="*/ 0 w 18096"/>
              <a:gd name="connsiteY0" fmla="*/ 0 h 11596"/>
              <a:gd name="connsiteX1" fmla="*/ 4767 w 18096"/>
              <a:gd name="connsiteY1" fmla="*/ 9366 h 11596"/>
              <a:gd name="connsiteX2" fmla="*/ 18096 w 18096"/>
              <a:gd name="connsiteY2" fmla="*/ 11553 h 11596"/>
              <a:gd name="connsiteX0" fmla="*/ 0 w 18096"/>
              <a:gd name="connsiteY0" fmla="*/ 0 h 11647"/>
              <a:gd name="connsiteX1" fmla="*/ 14305 w 18096"/>
              <a:gd name="connsiteY1" fmla="*/ 9876 h 11647"/>
              <a:gd name="connsiteX2" fmla="*/ 18096 w 18096"/>
              <a:gd name="connsiteY2" fmla="*/ 11553 h 11647"/>
              <a:gd name="connsiteX0" fmla="*/ 0 w 6889"/>
              <a:gd name="connsiteY0" fmla="*/ 0 h 11885"/>
              <a:gd name="connsiteX1" fmla="*/ 3098 w 6889"/>
              <a:gd name="connsiteY1" fmla="*/ 10108 h 11885"/>
              <a:gd name="connsiteX2" fmla="*/ 6889 w 6889"/>
              <a:gd name="connsiteY2" fmla="*/ 11785 h 11885"/>
              <a:gd name="connsiteX0" fmla="*/ 0 w 10692"/>
              <a:gd name="connsiteY0" fmla="*/ 0 h 10200"/>
              <a:gd name="connsiteX1" fmla="*/ 5189 w 10692"/>
              <a:gd name="connsiteY1" fmla="*/ 8700 h 10200"/>
              <a:gd name="connsiteX2" fmla="*/ 10692 w 10692"/>
              <a:gd name="connsiteY2" fmla="*/ 10111 h 10200"/>
              <a:gd name="connsiteX0" fmla="*/ 0 w 10692"/>
              <a:gd name="connsiteY0" fmla="*/ 0 h 10111"/>
              <a:gd name="connsiteX1" fmla="*/ 5189 w 10692"/>
              <a:gd name="connsiteY1" fmla="*/ 8700 h 10111"/>
              <a:gd name="connsiteX2" fmla="*/ 10692 w 10692"/>
              <a:gd name="connsiteY2" fmla="*/ 10111 h 10111"/>
              <a:gd name="connsiteX0" fmla="*/ 0 w 10692"/>
              <a:gd name="connsiteY0" fmla="*/ 0 h 10111"/>
              <a:gd name="connsiteX1" fmla="*/ 5651 w 10692"/>
              <a:gd name="connsiteY1" fmla="*/ 7335 h 10111"/>
              <a:gd name="connsiteX2" fmla="*/ 10692 w 10692"/>
              <a:gd name="connsiteY2" fmla="*/ 10111 h 1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2" h="10111">
                <a:moveTo>
                  <a:pt x="0" y="0"/>
                </a:moveTo>
                <a:cubicBezTo>
                  <a:pt x="203" y="1130"/>
                  <a:pt x="3869" y="5650"/>
                  <a:pt x="5651" y="7335"/>
                </a:cubicBezTo>
                <a:cubicBezTo>
                  <a:pt x="7433" y="9020"/>
                  <a:pt x="9195" y="9852"/>
                  <a:pt x="10692" y="10111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" name="Picture 124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138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9457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143000"/>
            <a:ext cx="1846815" cy="4342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816274"/>
            <a:ext cx="1860428" cy="4343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Picture 55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492932"/>
            <a:ext cx="1860161" cy="4481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149252"/>
            <a:ext cx="1656225" cy="407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Picture 6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5053" y="1143000"/>
            <a:ext cx="1887547" cy="4480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Picture 61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5466" y="1143000"/>
            <a:ext cx="1684130" cy="4073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150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26304"/>
            <a:ext cx="6367174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676" y="875778"/>
            <a:ext cx="8577724" cy="6234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6186" y="2653136"/>
            <a:ext cx="6820705" cy="6234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34190" y="1752599"/>
            <a:ext cx="2984696" cy="5667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774" y="3567256"/>
            <a:ext cx="7557529" cy="5475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4467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62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8" y="1300665"/>
            <a:ext cx="6876635" cy="377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576" y="1888387"/>
            <a:ext cx="4780037" cy="377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074" y="1384409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8" y="3547981"/>
            <a:ext cx="2928185" cy="5668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696" y="3569095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0675" y="101252"/>
            <a:ext cx="4477123" cy="8500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8" y="2631746"/>
            <a:ext cx="7632364" cy="3400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7" y="658368"/>
            <a:ext cx="447679" cy="146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37729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95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6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126304"/>
            <a:ext cx="4250879" cy="8309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2355927"/>
            <a:ext cx="4287917" cy="8693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4641927"/>
            <a:ext cx="4024166" cy="8309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57087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61038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3491630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3886757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12891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16842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39167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3140" y="442586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2762" y="2609579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2060" y="4983261"/>
            <a:ext cx="283806" cy="2077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7" y="678326"/>
            <a:ext cx="447679" cy="146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33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9842&quot;&gt;&lt;property id=&quot;20148&quot; value=&quot;5&quot;/&gt;&lt;property id=&quot;20300&quot; value=&quot;Slide 2&quot;/&gt;&lt;property id=&quot;20307&quot; value=&quot;303&quot;/&gt;&lt;/object&gt;&lt;object type=&quot;3&quot; unique_id=&quot;19843&quot;&gt;&lt;property id=&quot;20148&quot; value=&quot;5&quot;/&gt;&lt;property id=&quot;20300&quot; value=&quot;Slide 7&quot;/&gt;&lt;property id=&quot;20307&quot; value=&quot;304&quot;/&gt;&lt;/object&gt;&lt;object type=&quot;3&quot; unique_id=&quot;19844&quot;&gt;&lt;property id=&quot;20148&quot; value=&quot;5&quot;/&gt;&lt;property id=&quot;20300&quot; value=&quot;Slide 13&quot;/&gt;&lt;property id=&quot;20307&quot; value=&quot;305&quot;/&gt;&lt;/object&gt;&lt;object type=&quot;3&quot; unique_id=&quot;20021&quot;&gt;&lt;property id=&quot;20148&quot; value=&quot;5&quot;/&gt;&lt;property id=&quot;20300&quot; value=&quot;Slide 14&quot;/&gt;&lt;property id=&quot;20307&quot; value=&quot;306&quot;/&gt;&lt;/object&gt;&lt;object type=&quot;3&quot; unique_id=&quot;20412&quot;&gt;&lt;property id=&quot;20148&quot; value=&quot;5&quot;/&gt;&lt;property id=&quot;20300&quot; value=&quot;Slide 3&quot;/&gt;&lt;property id=&quot;20307&quot; value=&quot;308&quot;/&gt;&lt;/object&gt;&lt;object type=&quot;3&quot; unique_id=&quot;20633&quot;&gt;&lt;property id=&quot;20148&quot; value=&quot;5&quot;/&gt;&lt;property id=&quot;20300&quot; value=&quot;Slide 4&quot;/&gt;&lt;property id=&quot;20307&quot; value=&quot;309&quot;/&gt;&lt;/object&gt;&lt;object type=&quot;3&quot; unique_id=&quot;20634&quot;&gt;&lt;property id=&quot;20148&quot; value=&quot;5&quot;/&gt;&lt;property id=&quot;20300&quot; value=&quot;Slide 5&quot;/&gt;&lt;property id=&quot;20307&quot; value=&quot;310&quot;/&gt;&lt;/object&gt;&lt;object type=&quot;3&quot; unique_id=&quot;20635&quot;&gt;&lt;property id=&quot;20148&quot; value=&quot;5&quot;/&gt;&lt;property id=&quot;20300&quot; value=&quot;Slide 6&quot;/&gt;&lt;property id=&quot;20307&quot; value=&quot;311&quot;/&gt;&lt;/object&gt;&lt;object type=&quot;3&quot; unique_id=&quot;21012&quot;&gt;&lt;property id=&quot;20148&quot; value=&quot;5&quot;/&gt;&lt;property id=&quot;20300&quot; value=&quot;Slide 8&quot;/&gt;&lt;property id=&quot;20307&quot; value=&quot;312&quot;/&gt;&lt;/object&gt;&lt;object type=&quot;3&quot; unique_id=&quot;21157&quot;&gt;&lt;property id=&quot;20148&quot; value=&quot;5&quot;/&gt;&lt;property id=&quot;20300&quot; value=&quot;Slide 10&quot;/&gt;&lt;property id=&quot;20307&quot; value=&quot;313&quot;/&gt;&lt;/object&gt;&lt;object type=&quot;3&quot; unique_id=&quot;21844&quot;&gt;&lt;property id=&quot;20148&quot; value=&quot;5&quot;/&gt;&lt;property id=&quot;20300&quot; value=&quot;Slide 9&quot;/&gt;&lt;property id=&quot;20307&quot; value=&quot;314&quot;/&gt;&lt;/object&gt;&lt;object type=&quot;3&quot; unique_id=&quot;22045&quot;&gt;&lt;property id=&quot;20148&quot; value=&quot;5&quot;/&gt;&lt;property id=&quot;20300&quot; value=&quot;Slide 11&quot;/&gt;&lt;property id=&quot;20307&quot; value=&quot;315&quot;/&gt;&lt;/object&gt;&lt;object type=&quot;3&quot; unique_id=&quot;22046&quot;&gt;&lt;property id=&quot;20148&quot; value=&quot;5&quot;/&gt;&lt;property id=&quot;20300&quot; value=&quot;Slide 12&quot;/&gt;&lt;property id=&quot;20307&quot; value=&quot;316&quot;/&gt;&lt;/object&gt;&lt;object type=&quot;3&quot; unique_id=&quot;28115&quot;&gt;&lt;property id=&quot;20148&quot; value=&quot;5&quot;/&gt;&lt;property id=&quot;20300&quot; value=&quot;Slide 15&quot;/&gt;&lt;property id=&quot;20307&quot; value=&quot;317&quot;/&gt;&lt;/object&gt;&lt;object type=&quot;3&quot; unique_id=&quot;28116&quot;&gt;&lt;property id=&quot;20148&quot; value=&quot;5&quot;/&gt;&lt;property id=&quot;20300&quot; value=&quot;Slide 16&quot;/&gt;&lt;property id=&quot;20307&quot; value=&quot;318&quot;/&gt;&lt;/object&gt;&lt;object type=&quot;3&quot; unique_id=&quot;28117&quot;&gt;&lt;property id=&quot;20148&quot; value=&quot;5&quot;/&gt;&lt;property id=&quot;20300&quot; value=&quot;Slide 17&quot;/&gt;&lt;property id=&quot;20307&quot; value=&quot;319&quot;/&gt;&lt;/object&gt;&lt;object type=&quot;3&quot; unique_id=&quot;28156&quot;&gt;&lt;property id=&quot;20148&quot; value=&quot;5&quot;/&gt;&lt;property id=&quot;20300&quot; value=&quot;Slide 18&quot;/&gt;&lt;property id=&quot;20307&quot; value=&quot;320&quot;/&gt;&lt;/object&gt;&lt;object type=&quot;3&quot; unique_id=&quot;28237&quot;&gt;&lt;property id=&quot;20148&quot; value=&quot;5&quot;/&gt;&lt;property id=&quot;20300&quot; value=&quot;Slide 19&quot;/&gt;&lt;property id=&quot;20307&quot; value=&quot;3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5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404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f(5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9"/>
  <p:tag name="PICTUREFILESIZE" val="78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1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4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3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52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0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52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1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18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4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5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\displaystyle{\lim_{x\to4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79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f)} $\displaystyle{\lim_{x\to4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2"/>
  <p:tag name="PICTUREFILESIZE" val="133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1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81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1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43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a function $h$ 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35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2^-}h(x)=7}$, \quad&#10;$\displaystyle{\lim_{x\to2^+}h(x)=6}$, \quad&#10;$\displaystyle{h(2)=5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4"/>
  <p:tag name="PICTUREFILESIZE" val="3334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4^-}h(x)=\infty}$, \quad&#10;$\displaystyle{\lim_{x\to4^+}h(x)=-\infty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2801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3}h(x)=-\infty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348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-\infty}h(x)=-3}$ \quad{\color[rgb]{0,.8,0}and}\quad&#10;$\displaystyle{\lim_{x\to\infty}h(x)=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006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f(-1)$, $f(-0.1)$, $f(-0.01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4"/>
  <p:tag name="PICTUREFILESIZE" val="265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1)$, $f(0.1)$ and $f(0.0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2005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uess} $\displaystyle{\lim_{x\to0}f(x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605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f(x)=6\left[\frac{x-\sin x}{x^3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7"/>
  <p:tag name="PICTUREFILESIZE" val="2471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s to six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4"/>
  <p:tag name="PICTUREFILESIZE" val="3104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-}\frac{2x+3}{x-1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2306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+}\frac{2x+3}{x-1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2397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frac{2x+3}{x-1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2279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1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18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1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81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11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661</cp:revision>
  <dcterms:created xsi:type="dcterms:W3CDTF">2008-09-20T13:47:00Z</dcterms:created>
  <dcterms:modified xsi:type="dcterms:W3CDTF">2012-08-23T20:00:27Z</dcterms:modified>
</cp:coreProperties>
</file>