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3" r:id="rId2"/>
    <p:sldId id="341" r:id="rId3"/>
    <p:sldId id="342" r:id="rId4"/>
    <p:sldId id="335" r:id="rId5"/>
    <p:sldId id="344" r:id="rId6"/>
    <p:sldId id="345" r:id="rId7"/>
    <p:sldId id="336" r:id="rId8"/>
    <p:sldId id="343" r:id="rId9"/>
    <p:sldId id="340" r:id="rId10"/>
    <p:sldId id="346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2" autoAdjust="0"/>
    <p:restoredTop sz="99811" autoAdjust="0"/>
  </p:normalViewPr>
  <p:slideViewPr>
    <p:cSldViewPr>
      <p:cViewPr varScale="1">
        <p:scale>
          <a:sx n="76" d="100"/>
          <a:sy n="76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C7704AC-307E-4C55-8FFF-6B53D51A7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7EF34-85C4-41A9-95A2-77035237041E}" type="slidenum">
              <a:rPr lang="en-US"/>
              <a:pPr/>
              <a:t>1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B2B6-9814-4A05-BD61-20CB045870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55F8F-40AD-461B-87FD-269597164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2A4EE-5702-4161-A433-18E81E848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59302-F5D9-4DD9-BC00-378281793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9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A37F2-91EA-4159-BEC2-C3FAACBE8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DB94B-A1BD-455A-9F12-0771D7E9A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6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48B18-6FB0-40C9-BA21-B277DE097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0A19D-E47D-4B75-8FCC-52E872E94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56B36-E05F-4A1C-9D97-D5C548A3A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2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E1A94-603A-4D9C-AFFF-872A42641E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8AA61-044D-4839-A58D-49CDD7E15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04D7C3-BB50-4713-A363-8F65CD4D47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image" Target="../media/image56.png"/><Relationship Id="rId26" Type="http://schemas.openxmlformats.org/officeDocument/2006/relationships/image" Target="../media/image52.png"/><Relationship Id="rId3" Type="http://schemas.openxmlformats.org/officeDocument/2006/relationships/tags" Target="../tags/tag95.xml"/><Relationship Id="rId21" Type="http://schemas.openxmlformats.org/officeDocument/2006/relationships/image" Target="../media/image58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44.png"/><Relationship Id="rId25" Type="http://schemas.openxmlformats.org/officeDocument/2006/relationships/image" Target="../media/image51.png"/><Relationship Id="rId2" Type="http://schemas.openxmlformats.org/officeDocument/2006/relationships/tags" Target="../tags/tag94.xml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1.png"/><Relationship Id="rId5" Type="http://schemas.openxmlformats.org/officeDocument/2006/relationships/tags" Target="../tags/tag9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0.png"/><Relationship Id="rId28" Type="http://schemas.openxmlformats.org/officeDocument/2006/relationships/image" Target="../media/image59.png"/><Relationship Id="rId10" Type="http://schemas.openxmlformats.org/officeDocument/2006/relationships/tags" Target="../tags/tag102.xml"/><Relationship Id="rId19" Type="http://schemas.openxmlformats.org/officeDocument/2006/relationships/image" Target="../media/image46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49.png"/><Relationship Id="rId27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image" Target="../media/image2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6.png"/><Relationship Id="rId5" Type="http://schemas.openxmlformats.org/officeDocument/2006/relationships/tags" Target="../tags/tag15.xml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2.pn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tags" Target="../tags/tag19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5" Type="http://schemas.openxmlformats.org/officeDocument/2006/relationships/image" Target="../media/image9.png"/><Relationship Id="rId10" Type="http://schemas.openxmlformats.org/officeDocument/2006/relationships/tags" Target="../tags/tag27.xml"/><Relationship Id="rId19" Type="http://schemas.openxmlformats.org/officeDocument/2006/relationships/image" Target="../media/image12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17.png"/><Relationship Id="rId3" Type="http://schemas.openxmlformats.org/officeDocument/2006/relationships/tags" Target="../tags/tag3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2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16.png"/><Relationship Id="rId33" Type="http://schemas.openxmlformats.org/officeDocument/2006/relationships/image" Target="../media/image21.png"/><Relationship Id="rId38" Type="http://schemas.openxmlformats.org/officeDocument/2006/relationships/image" Target="../media/image1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18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15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14.png"/><Relationship Id="rId28" Type="http://schemas.openxmlformats.org/officeDocument/2006/relationships/image" Target="../media/image9.png"/><Relationship Id="rId36" Type="http://schemas.openxmlformats.org/officeDocument/2006/relationships/image" Target="../media/image24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19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2.png"/><Relationship Id="rId27" Type="http://schemas.openxmlformats.org/officeDocument/2006/relationships/image" Target="../media/image6.png"/><Relationship Id="rId30" Type="http://schemas.openxmlformats.org/officeDocument/2006/relationships/image" Target="../media/image10.png"/><Relationship Id="rId35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29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28.png"/><Relationship Id="rId5" Type="http://schemas.openxmlformats.org/officeDocument/2006/relationships/tags" Target="../tags/tag52.xml"/><Relationship Id="rId10" Type="http://schemas.openxmlformats.org/officeDocument/2006/relationships/image" Target="../media/image27.png"/><Relationship Id="rId4" Type="http://schemas.openxmlformats.org/officeDocument/2006/relationships/tags" Target="../tags/tag51.xml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image" Target="../media/image24.png"/><Relationship Id="rId26" Type="http://schemas.openxmlformats.org/officeDocument/2006/relationships/image" Target="../media/image1.png"/><Relationship Id="rId3" Type="http://schemas.openxmlformats.org/officeDocument/2006/relationships/tags" Target="../tags/tag57.xml"/><Relationship Id="rId21" Type="http://schemas.openxmlformats.org/officeDocument/2006/relationships/image" Target="../media/image35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33.png"/><Relationship Id="rId25" Type="http://schemas.openxmlformats.org/officeDocument/2006/relationships/image" Target="../media/image23.png"/><Relationship Id="rId2" Type="http://schemas.openxmlformats.org/officeDocument/2006/relationships/tags" Target="../tags/tag56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38.png"/><Relationship Id="rId5" Type="http://schemas.openxmlformats.org/officeDocument/2006/relationships/tags" Target="../tags/tag59.xml"/><Relationship Id="rId15" Type="http://schemas.openxmlformats.org/officeDocument/2006/relationships/image" Target="../media/image31.png"/><Relationship Id="rId23" Type="http://schemas.openxmlformats.org/officeDocument/2006/relationships/image" Target="../media/image37.png"/><Relationship Id="rId10" Type="http://schemas.openxmlformats.org/officeDocument/2006/relationships/tags" Target="../tags/tag64.xml"/><Relationship Id="rId19" Type="http://schemas.openxmlformats.org/officeDocument/2006/relationships/image" Target="../media/image21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39.png"/><Relationship Id="rId18" Type="http://schemas.openxmlformats.org/officeDocument/2006/relationships/image" Target="../media/image41.png"/><Relationship Id="rId3" Type="http://schemas.openxmlformats.org/officeDocument/2006/relationships/tags" Target="../tags/tag70.xml"/><Relationship Id="rId21" Type="http://schemas.openxmlformats.org/officeDocument/2006/relationships/image" Target="../media/image23.png"/><Relationship Id="rId7" Type="http://schemas.openxmlformats.org/officeDocument/2006/relationships/tags" Target="../tags/tag7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1.png"/><Relationship Id="rId2" Type="http://schemas.openxmlformats.org/officeDocument/2006/relationships/tags" Target="../tags/tag69.xml"/><Relationship Id="rId16" Type="http://schemas.openxmlformats.org/officeDocument/2006/relationships/image" Target="../media/image24.png"/><Relationship Id="rId20" Type="http://schemas.openxmlformats.org/officeDocument/2006/relationships/image" Target="../media/image38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40.png"/><Relationship Id="rId10" Type="http://schemas.openxmlformats.org/officeDocument/2006/relationships/tags" Target="../tags/tag77.xml"/><Relationship Id="rId19" Type="http://schemas.openxmlformats.org/officeDocument/2006/relationships/image" Target="../media/image42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32.png"/><Relationship Id="rId2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45.png"/><Relationship Id="rId26" Type="http://schemas.openxmlformats.org/officeDocument/2006/relationships/image" Target="../media/image52.png"/><Relationship Id="rId3" Type="http://schemas.openxmlformats.org/officeDocument/2006/relationships/tags" Target="../tags/tag81.xml"/><Relationship Id="rId21" Type="http://schemas.openxmlformats.org/officeDocument/2006/relationships/image" Target="../media/image48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44.png"/><Relationship Id="rId25" Type="http://schemas.openxmlformats.org/officeDocument/2006/relationships/image" Target="../media/image51.png"/><Relationship Id="rId2" Type="http://schemas.openxmlformats.org/officeDocument/2006/relationships/tags" Target="../tags/tag80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1.png"/><Relationship Id="rId5" Type="http://schemas.openxmlformats.org/officeDocument/2006/relationships/tags" Target="../tags/tag8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0.png"/><Relationship Id="rId28" Type="http://schemas.openxmlformats.org/officeDocument/2006/relationships/image" Target="../media/image54.png"/><Relationship Id="rId10" Type="http://schemas.openxmlformats.org/officeDocument/2006/relationships/tags" Target="../tags/tag88.xml"/><Relationship Id="rId19" Type="http://schemas.openxmlformats.org/officeDocument/2006/relationships/image" Target="../media/image46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49.png"/><Relationship Id="rId27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E6EC-9207-437F-8D0F-60C3F8850ABB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derivative of a function is a function</a:t>
            </a:r>
          </a:p>
        </p:txBody>
      </p:sp>
      <p:sp>
        <p:nvSpPr>
          <p:cNvPr id="82023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1" y="15240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63" y="609600"/>
            <a:ext cx="7919737" cy="359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250" y="51148"/>
            <a:ext cx="5216424" cy="472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50" y="1469077"/>
            <a:ext cx="8789742" cy="377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8726" y="1867422"/>
            <a:ext cx="2721852" cy="377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752" y="3070880"/>
            <a:ext cx="7577696" cy="434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752" y="3943967"/>
            <a:ext cx="5689545" cy="377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611" y="2402971"/>
            <a:ext cx="4555681" cy="340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2000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672958"/>
            <a:ext cx="7802960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073" y="6125982"/>
            <a:ext cx="6688561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7" y="4795380"/>
            <a:ext cx="3459203" cy="302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51" y="5161682"/>
            <a:ext cx="8803733" cy="377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45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8896" y="1725502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36576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3657600" y="363693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4008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6400800" y="368265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5720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62000" y="1212898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52"/>
          <p:cNvSpPr>
            <a:spLocks/>
          </p:cNvSpPr>
          <p:nvPr/>
        </p:nvSpPr>
        <p:spPr bwMode="auto">
          <a:xfrm flipH="1" flipV="1">
            <a:off x="922075" y="156125"/>
            <a:ext cx="7289129" cy="210461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96" h="77697">
                <a:moveTo>
                  <a:pt x="0" y="77697"/>
                </a:moveTo>
                <a:cubicBezTo>
                  <a:pt x="1280" y="55612"/>
                  <a:pt x="6456" y="84"/>
                  <a:pt x="11172" y="0"/>
                </a:cubicBezTo>
                <a:cubicBezTo>
                  <a:pt x="15888" y="-84"/>
                  <a:pt x="22610" y="77158"/>
                  <a:pt x="28297" y="77191"/>
                </a:cubicBezTo>
                <a:cubicBezTo>
                  <a:pt x="33984" y="77224"/>
                  <a:pt x="43410" y="20324"/>
                  <a:pt x="45296" y="19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4572000" y="3682652"/>
            <a:ext cx="0" cy="22860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62000" y="4796344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369" y="6440654"/>
            <a:ext cx="5404625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Freeform 52"/>
          <p:cNvSpPr>
            <a:spLocks/>
          </p:cNvSpPr>
          <p:nvPr/>
        </p:nvSpPr>
        <p:spPr bwMode="auto">
          <a:xfrm flipH="1">
            <a:off x="922075" y="3838982"/>
            <a:ext cx="7289129" cy="210461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96" h="77697">
                <a:moveTo>
                  <a:pt x="0" y="77697"/>
                </a:moveTo>
                <a:cubicBezTo>
                  <a:pt x="1280" y="55612"/>
                  <a:pt x="6456" y="84"/>
                  <a:pt x="11172" y="0"/>
                </a:cubicBezTo>
                <a:cubicBezTo>
                  <a:pt x="15888" y="-84"/>
                  <a:pt x="22610" y="77158"/>
                  <a:pt x="28297" y="77191"/>
                </a:cubicBezTo>
                <a:cubicBezTo>
                  <a:pt x="33984" y="77224"/>
                  <a:pt x="43410" y="20324"/>
                  <a:pt x="45296" y="19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52"/>
          <p:cNvSpPr>
            <a:spLocks/>
          </p:cNvSpPr>
          <p:nvPr/>
        </p:nvSpPr>
        <p:spPr bwMode="auto">
          <a:xfrm flipH="1" flipV="1">
            <a:off x="947179" y="3559034"/>
            <a:ext cx="7251473" cy="1420956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45296"/>
              <a:gd name="connsiteY0" fmla="*/ 78351 h 78351"/>
              <a:gd name="connsiteX1" fmla="*/ 11172 w 45296"/>
              <a:gd name="connsiteY1" fmla="*/ 654 h 78351"/>
              <a:gd name="connsiteX2" fmla="*/ 28375 w 45296"/>
              <a:gd name="connsiteY2" fmla="*/ 39001 h 78351"/>
              <a:gd name="connsiteX3" fmla="*/ 45296 w 45296"/>
              <a:gd name="connsiteY3" fmla="*/ 853 h 78351"/>
              <a:gd name="connsiteX0" fmla="*/ 0 w 45296"/>
              <a:gd name="connsiteY0" fmla="*/ 83395 h 83395"/>
              <a:gd name="connsiteX1" fmla="*/ 11172 w 45296"/>
              <a:gd name="connsiteY1" fmla="*/ 5698 h 83395"/>
              <a:gd name="connsiteX2" fmla="*/ 45296 w 45296"/>
              <a:gd name="connsiteY2" fmla="*/ 5897 h 83395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45140"/>
              <a:gd name="connsiteY0" fmla="*/ 77700 h 80203"/>
              <a:gd name="connsiteX1" fmla="*/ 11172 w 45140"/>
              <a:gd name="connsiteY1" fmla="*/ 3 h 80203"/>
              <a:gd name="connsiteX2" fmla="*/ 45140 w 45140"/>
              <a:gd name="connsiteY2" fmla="*/ 80203 h 80203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2149 h 74652"/>
              <a:gd name="connsiteX1" fmla="*/ 22537 w 45140"/>
              <a:gd name="connsiteY1" fmla="*/ 2 h 74652"/>
              <a:gd name="connsiteX2" fmla="*/ 45140 w 45140"/>
              <a:gd name="connsiteY2" fmla="*/ 74652 h 74652"/>
              <a:gd name="connsiteX0" fmla="*/ 0 w 45140"/>
              <a:gd name="connsiteY0" fmla="*/ 73999 h 76502"/>
              <a:gd name="connsiteX1" fmla="*/ 22537 w 45140"/>
              <a:gd name="connsiteY1" fmla="*/ 2 h 76502"/>
              <a:gd name="connsiteX2" fmla="*/ 45140 w 45140"/>
              <a:gd name="connsiteY2" fmla="*/ 76502 h 76502"/>
              <a:gd name="connsiteX0" fmla="*/ 0 w 45140"/>
              <a:gd name="connsiteY0" fmla="*/ 54119 h 56622"/>
              <a:gd name="connsiteX1" fmla="*/ 22693 w 45140"/>
              <a:gd name="connsiteY1" fmla="*/ 6 h 56622"/>
              <a:gd name="connsiteX2" fmla="*/ 45140 w 45140"/>
              <a:gd name="connsiteY2" fmla="*/ 56622 h 56622"/>
              <a:gd name="connsiteX0" fmla="*/ 0 w 45374"/>
              <a:gd name="connsiteY0" fmla="*/ 54189 h 54189"/>
              <a:gd name="connsiteX1" fmla="*/ 22693 w 45374"/>
              <a:gd name="connsiteY1" fmla="*/ 76 h 54189"/>
              <a:gd name="connsiteX2" fmla="*/ 45374 w 45374"/>
              <a:gd name="connsiteY2" fmla="*/ 45594 h 54189"/>
              <a:gd name="connsiteX0" fmla="*/ 0 w 45374"/>
              <a:gd name="connsiteY0" fmla="*/ 54170 h 54170"/>
              <a:gd name="connsiteX1" fmla="*/ 22693 w 45374"/>
              <a:gd name="connsiteY1" fmla="*/ 57 h 54170"/>
              <a:gd name="connsiteX2" fmla="*/ 45374 w 45374"/>
              <a:gd name="connsiteY2" fmla="*/ 45575 h 54170"/>
              <a:gd name="connsiteX0" fmla="*/ 0 w 45218"/>
              <a:gd name="connsiteY0" fmla="*/ 54124 h 54124"/>
              <a:gd name="connsiteX1" fmla="*/ 22693 w 45218"/>
              <a:gd name="connsiteY1" fmla="*/ 11 h 54124"/>
              <a:gd name="connsiteX2" fmla="*/ 45218 w 45218"/>
              <a:gd name="connsiteY2" fmla="*/ 50153 h 54124"/>
              <a:gd name="connsiteX0" fmla="*/ 0 w 45218"/>
              <a:gd name="connsiteY0" fmla="*/ 50889 h 50889"/>
              <a:gd name="connsiteX1" fmla="*/ 22226 w 45218"/>
              <a:gd name="connsiteY1" fmla="*/ 13 h 50889"/>
              <a:gd name="connsiteX2" fmla="*/ 45218 w 45218"/>
              <a:gd name="connsiteY2" fmla="*/ 46918 h 50889"/>
              <a:gd name="connsiteX0" fmla="*/ 0 w 45218"/>
              <a:gd name="connsiteY0" fmla="*/ 50878 h 50878"/>
              <a:gd name="connsiteX1" fmla="*/ 22226 w 45218"/>
              <a:gd name="connsiteY1" fmla="*/ 2 h 50878"/>
              <a:gd name="connsiteX2" fmla="*/ 45218 w 45218"/>
              <a:gd name="connsiteY2" fmla="*/ 46907 h 50878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45378 h 52043"/>
              <a:gd name="connsiteX1" fmla="*/ 22615 w 45140"/>
              <a:gd name="connsiteY1" fmla="*/ 51 h 52043"/>
              <a:gd name="connsiteX2" fmla="*/ 45140 w 45140"/>
              <a:gd name="connsiteY2" fmla="*/ 52043 h 52043"/>
              <a:gd name="connsiteX0" fmla="*/ 0 w 45140"/>
              <a:gd name="connsiteY0" fmla="*/ 45332 h 51997"/>
              <a:gd name="connsiteX1" fmla="*/ 22615 w 45140"/>
              <a:gd name="connsiteY1" fmla="*/ 5 h 51997"/>
              <a:gd name="connsiteX2" fmla="*/ 45140 w 45140"/>
              <a:gd name="connsiteY2" fmla="*/ 51997 h 51997"/>
              <a:gd name="connsiteX0" fmla="*/ 0 w 45140"/>
              <a:gd name="connsiteY0" fmla="*/ 47180 h 53845"/>
              <a:gd name="connsiteX1" fmla="*/ 19813 w 45140"/>
              <a:gd name="connsiteY1" fmla="*/ 3 h 53845"/>
              <a:gd name="connsiteX2" fmla="*/ 45140 w 45140"/>
              <a:gd name="connsiteY2" fmla="*/ 53845 h 53845"/>
              <a:gd name="connsiteX0" fmla="*/ 0 w 45062"/>
              <a:gd name="connsiteY0" fmla="*/ 52728 h 53844"/>
              <a:gd name="connsiteX1" fmla="*/ 19735 w 45062"/>
              <a:gd name="connsiteY1" fmla="*/ 2 h 53844"/>
              <a:gd name="connsiteX2" fmla="*/ 45062 w 45062"/>
              <a:gd name="connsiteY2" fmla="*/ 53844 h 53844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62" h="52458">
                <a:moveTo>
                  <a:pt x="0" y="51342"/>
                </a:moveTo>
                <a:cubicBezTo>
                  <a:pt x="2681" y="22321"/>
                  <a:pt x="10979" y="279"/>
                  <a:pt x="19034" y="3"/>
                </a:cubicBezTo>
                <a:cubicBezTo>
                  <a:pt x="26542" y="-254"/>
                  <a:pt x="35385" y="13573"/>
                  <a:pt x="45062" y="52458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Freeform 52"/>
          <p:cNvSpPr>
            <a:spLocks/>
          </p:cNvSpPr>
          <p:nvPr/>
        </p:nvSpPr>
        <p:spPr bwMode="auto">
          <a:xfrm flipH="1">
            <a:off x="947179" y="4611370"/>
            <a:ext cx="7251473" cy="1420956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45296"/>
              <a:gd name="connsiteY0" fmla="*/ 78351 h 78351"/>
              <a:gd name="connsiteX1" fmla="*/ 11172 w 45296"/>
              <a:gd name="connsiteY1" fmla="*/ 654 h 78351"/>
              <a:gd name="connsiteX2" fmla="*/ 28375 w 45296"/>
              <a:gd name="connsiteY2" fmla="*/ 39001 h 78351"/>
              <a:gd name="connsiteX3" fmla="*/ 45296 w 45296"/>
              <a:gd name="connsiteY3" fmla="*/ 853 h 78351"/>
              <a:gd name="connsiteX0" fmla="*/ 0 w 45296"/>
              <a:gd name="connsiteY0" fmla="*/ 83395 h 83395"/>
              <a:gd name="connsiteX1" fmla="*/ 11172 w 45296"/>
              <a:gd name="connsiteY1" fmla="*/ 5698 h 83395"/>
              <a:gd name="connsiteX2" fmla="*/ 45296 w 45296"/>
              <a:gd name="connsiteY2" fmla="*/ 5897 h 83395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45140"/>
              <a:gd name="connsiteY0" fmla="*/ 77700 h 80203"/>
              <a:gd name="connsiteX1" fmla="*/ 11172 w 45140"/>
              <a:gd name="connsiteY1" fmla="*/ 3 h 80203"/>
              <a:gd name="connsiteX2" fmla="*/ 45140 w 45140"/>
              <a:gd name="connsiteY2" fmla="*/ 80203 h 80203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2149 h 74652"/>
              <a:gd name="connsiteX1" fmla="*/ 22537 w 45140"/>
              <a:gd name="connsiteY1" fmla="*/ 2 h 74652"/>
              <a:gd name="connsiteX2" fmla="*/ 45140 w 45140"/>
              <a:gd name="connsiteY2" fmla="*/ 74652 h 74652"/>
              <a:gd name="connsiteX0" fmla="*/ 0 w 45140"/>
              <a:gd name="connsiteY0" fmla="*/ 73999 h 76502"/>
              <a:gd name="connsiteX1" fmla="*/ 22537 w 45140"/>
              <a:gd name="connsiteY1" fmla="*/ 2 h 76502"/>
              <a:gd name="connsiteX2" fmla="*/ 45140 w 45140"/>
              <a:gd name="connsiteY2" fmla="*/ 76502 h 76502"/>
              <a:gd name="connsiteX0" fmla="*/ 0 w 45140"/>
              <a:gd name="connsiteY0" fmla="*/ 54119 h 56622"/>
              <a:gd name="connsiteX1" fmla="*/ 22693 w 45140"/>
              <a:gd name="connsiteY1" fmla="*/ 6 h 56622"/>
              <a:gd name="connsiteX2" fmla="*/ 45140 w 45140"/>
              <a:gd name="connsiteY2" fmla="*/ 56622 h 56622"/>
              <a:gd name="connsiteX0" fmla="*/ 0 w 45374"/>
              <a:gd name="connsiteY0" fmla="*/ 54189 h 54189"/>
              <a:gd name="connsiteX1" fmla="*/ 22693 w 45374"/>
              <a:gd name="connsiteY1" fmla="*/ 76 h 54189"/>
              <a:gd name="connsiteX2" fmla="*/ 45374 w 45374"/>
              <a:gd name="connsiteY2" fmla="*/ 45594 h 54189"/>
              <a:gd name="connsiteX0" fmla="*/ 0 w 45374"/>
              <a:gd name="connsiteY0" fmla="*/ 54170 h 54170"/>
              <a:gd name="connsiteX1" fmla="*/ 22693 w 45374"/>
              <a:gd name="connsiteY1" fmla="*/ 57 h 54170"/>
              <a:gd name="connsiteX2" fmla="*/ 45374 w 45374"/>
              <a:gd name="connsiteY2" fmla="*/ 45575 h 54170"/>
              <a:gd name="connsiteX0" fmla="*/ 0 w 45218"/>
              <a:gd name="connsiteY0" fmla="*/ 54124 h 54124"/>
              <a:gd name="connsiteX1" fmla="*/ 22693 w 45218"/>
              <a:gd name="connsiteY1" fmla="*/ 11 h 54124"/>
              <a:gd name="connsiteX2" fmla="*/ 45218 w 45218"/>
              <a:gd name="connsiteY2" fmla="*/ 50153 h 54124"/>
              <a:gd name="connsiteX0" fmla="*/ 0 w 45218"/>
              <a:gd name="connsiteY0" fmla="*/ 50889 h 50889"/>
              <a:gd name="connsiteX1" fmla="*/ 22226 w 45218"/>
              <a:gd name="connsiteY1" fmla="*/ 13 h 50889"/>
              <a:gd name="connsiteX2" fmla="*/ 45218 w 45218"/>
              <a:gd name="connsiteY2" fmla="*/ 46918 h 50889"/>
              <a:gd name="connsiteX0" fmla="*/ 0 w 45218"/>
              <a:gd name="connsiteY0" fmla="*/ 50878 h 50878"/>
              <a:gd name="connsiteX1" fmla="*/ 22226 w 45218"/>
              <a:gd name="connsiteY1" fmla="*/ 2 h 50878"/>
              <a:gd name="connsiteX2" fmla="*/ 45218 w 45218"/>
              <a:gd name="connsiteY2" fmla="*/ 46907 h 50878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45378 h 52043"/>
              <a:gd name="connsiteX1" fmla="*/ 22615 w 45140"/>
              <a:gd name="connsiteY1" fmla="*/ 51 h 52043"/>
              <a:gd name="connsiteX2" fmla="*/ 45140 w 45140"/>
              <a:gd name="connsiteY2" fmla="*/ 52043 h 52043"/>
              <a:gd name="connsiteX0" fmla="*/ 0 w 45140"/>
              <a:gd name="connsiteY0" fmla="*/ 45332 h 51997"/>
              <a:gd name="connsiteX1" fmla="*/ 22615 w 45140"/>
              <a:gd name="connsiteY1" fmla="*/ 5 h 51997"/>
              <a:gd name="connsiteX2" fmla="*/ 45140 w 45140"/>
              <a:gd name="connsiteY2" fmla="*/ 51997 h 51997"/>
              <a:gd name="connsiteX0" fmla="*/ 0 w 45140"/>
              <a:gd name="connsiteY0" fmla="*/ 47180 h 53845"/>
              <a:gd name="connsiteX1" fmla="*/ 19813 w 45140"/>
              <a:gd name="connsiteY1" fmla="*/ 3 h 53845"/>
              <a:gd name="connsiteX2" fmla="*/ 45140 w 45140"/>
              <a:gd name="connsiteY2" fmla="*/ 53845 h 53845"/>
              <a:gd name="connsiteX0" fmla="*/ 0 w 45062"/>
              <a:gd name="connsiteY0" fmla="*/ 52728 h 53844"/>
              <a:gd name="connsiteX1" fmla="*/ 19735 w 45062"/>
              <a:gd name="connsiteY1" fmla="*/ 2 h 53844"/>
              <a:gd name="connsiteX2" fmla="*/ 45062 w 45062"/>
              <a:gd name="connsiteY2" fmla="*/ 53844 h 53844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62" h="52458">
                <a:moveTo>
                  <a:pt x="0" y="51342"/>
                </a:moveTo>
                <a:cubicBezTo>
                  <a:pt x="2681" y="22321"/>
                  <a:pt x="10979" y="279"/>
                  <a:pt x="19034" y="3"/>
                </a:cubicBezTo>
                <a:cubicBezTo>
                  <a:pt x="26542" y="-254"/>
                  <a:pt x="35385" y="13573"/>
                  <a:pt x="45062" y="52458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058291"/>
            <a:ext cx="8030195" cy="396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2672971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96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6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1712976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36576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3657600" y="363693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4008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6400800" y="368265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058291"/>
            <a:ext cx="8030195" cy="396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45720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2672971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762000" y="1212898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572000" y="3682652"/>
            <a:ext cx="0" cy="22860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62000" y="4796344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 flipH="1">
            <a:off x="914399" y="240124"/>
            <a:ext cx="2752344" cy="2142744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657600" y="240124"/>
            <a:ext cx="2743200" cy="1447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388274" y="1687924"/>
            <a:ext cx="1847088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Freeform 52"/>
          <p:cNvSpPr>
            <a:spLocks/>
          </p:cNvSpPr>
          <p:nvPr/>
        </p:nvSpPr>
        <p:spPr bwMode="auto">
          <a:xfrm flipH="1" flipV="1">
            <a:off x="922075" y="3762782"/>
            <a:ext cx="7289129" cy="210461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96" h="77697">
                <a:moveTo>
                  <a:pt x="0" y="77697"/>
                </a:moveTo>
                <a:cubicBezTo>
                  <a:pt x="1280" y="55612"/>
                  <a:pt x="6456" y="84"/>
                  <a:pt x="11172" y="0"/>
                </a:cubicBezTo>
                <a:cubicBezTo>
                  <a:pt x="15888" y="-84"/>
                  <a:pt x="22610" y="77158"/>
                  <a:pt x="28297" y="77191"/>
                </a:cubicBezTo>
                <a:cubicBezTo>
                  <a:pt x="33984" y="77224"/>
                  <a:pt x="43410" y="20324"/>
                  <a:pt x="45296" y="19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914399" y="3962400"/>
            <a:ext cx="2743201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657600" y="5376672"/>
            <a:ext cx="2743201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6388274" y="4796344"/>
            <a:ext cx="1838151" cy="212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6364224" y="476402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6364224" y="5340096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3621024" y="5340096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3621024" y="3922776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flipV="1">
            <a:off x="914399" y="3581400"/>
            <a:ext cx="7320963" cy="2142744"/>
            <a:chOff x="1066799" y="990600"/>
            <a:chExt cx="7320963" cy="2142744"/>
          </a:xfrm>
        </p:grpSpPr>
        <p:cxnSp>
          <p:nvCxnSpPr>
            <p:cNvPr id="40" name="Straight Connector 39"/>
            <p:cNvCxnSpPr/>
            <p:nvPr/>
          </p:nvCxnSpPr>
          <p:spPr bwMode="auto">
            <a:xfrm flipH="1">
              <a:off x="1066799" y="990600"/>
              <a:ext cx="2752344" cy="214274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810000" y="990600"/>
              <a:ext cx="2743200" cy="14478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6540674" y="2438400"/>
              <a:ext cx="1847088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4" name="Picture 4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369" y="6440654"/>
            <a:ext cx="5404625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96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0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96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2002" y="857132"/>
            <a:ext cx="206607" cy="357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4572000" y="444674"/>
            <a:ext cx="0" cy="2743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62000" y="1824625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743200" y="444674"/>
            <a:ext cx="0" cy="2743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6400800" y="444674"/>
            <a:ext cx="0" cy="2743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914400" y="1215025"/>
            <a:ext cx="1837944" cy="12192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52"/>
          <p:cNvSpPr>
            <a:spLocks/>
          </p:cNvSpPr>
          <p:nvPr/>
        </p:nvSpPr>
        <p:spPr bwMode="auto">
          <a:xfrm flipH="1" flipV="1">
            <a:off x="2743200" y="728291"/>
            <a:ext cx="5486400" cy="2230457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54" h="123514">
                <a:moveTo>
                  <a:pt x="0" y="123514"/>
                </a:moveTo>
                <a:cubicBezTo>
                  <a:pt x="1450" y="108365"/>
                  <a:pt x="5654" y="97385"/>
                  <a:pt x="11406" y="97146"/>
                </a:cubicBezTo>
                <a:cubicBezTo>
                  <a:pt x="17158" y="96907"/>
                  <a:pt x="15627" y="122"/>
                  <a:pt x="22460" y="1"/>
                </a:cubicBezTo>
                <a:cubicBezTo>
                  <a:pt x="29293" y="-120"/>
                  <a:pt x="31034" y="65679"/>
                  <a:pt x="33854" y="96421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255" y="1866378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0" y="1866378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924961"/>
            <a:ext cx="7123646" cy="396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505200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4419595"/>
            <a:ext cx="710514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247" y="4863226"/>
            <a:ext cx="3608205" cy="283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8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flipV="1">
            <a:off x="27432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4008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6576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4864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7315200" y="64718"/>
            <a:ext cx="12035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18288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1975753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5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5720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62000" y="1674396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385" y="1706773"/>
            <a:ext cx="339600" cy="19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2877" y="1706773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914400" y="226596"/>
            <a:ext cx="1837944" cy="1828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52"/>
          <p:cNvSpPr>
            <a:spLocks/>
          </p:cNvSpPr>
          <p:nvPr/>
        </p:nvSpPr>
        <p:spPr bwMode="auto">
          <a:xfrm flipH="1" flipV="1">
            <a:off x="2743200" y="230376"/>
            <a:ext cx="2710788" cy="2461496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727" h="90872">
                <a:moveTo>
                  <a:pt x="0" y="1"/>
                </a:moveTo>
                <a:cubicBezTo>
                  <a:pt x="6833" y="-120"/>
                  <a:pt x="13907" y="60130"/>
                  <a:pt x="16727" y="9087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4987233"/>
            <a:ext cx="8557307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955" y="3544866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Oval 29"/>
          <p:cNvSpPr>
            <a:spLocks noChangeAspect="1"/>
          </p:cNvSpPr>
          <p:nvPr/>
        </p:nvSpPr>
        <p:spPr bwMode="auto">
          <a:xfrm>
            <a:off x="5449824" y="2649756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reeform 52"/>
          <p:cNvSpPr>
            <a:spLocks/>
          </p:cNvSpPr>
          <p:nvPr/>
        </p:nvSpPr>
        <p:spPr bwMode="auto">
          <a:xfrm>
            <a:off x="5486400" y="944580"/>
            <a:ext cx="877824" cy="2313432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4" h="10473">
                <a:moveTo>
                  <a:pt x="0" y="0"/>
                </a:moveTo>
                <a:cubicBezTo>
                  <a:pt x="8011" y="886"/>
                  <a:pt x="9221" y="6810"/>
                  <a:pt x="10284" y="1047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5449824" y="912396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1792224" y="110442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52"/>
          <p:cNvSpPr>
            <a:spLocks/>
          </p:cNvSpPr>
          <p:nvPr/>
        </p:nvSpPr>
        <p:spPr bwMode="auto">
          <a:xfrm flipH="1">
            <a:off x="6437376" y="1896501"/>
            <a:ext cx="1779719" cy="1362456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50" h="6880">
                <a:moveTo>
                  <a:pt x="0" y="0"/>
                </a:moveTo>
                <a:cubicBezTo>
                  <a:pt x="8011" y="886"/>
                  <a:pt x="19787" y="3217"/>
                  <a:pt x="20850" y="688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1414" y="1706773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085" y="1706773"/>
            <a:ext cx="352933" cy="19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3770" y="1706773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8190" y="1706773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6244011"/>
            <a:ext cx="4250318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52" y="4988728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5863011"/>
            <a:ext cx="8557307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5321474"/>
            <a:ext cx="3872897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96" y="5937455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4115844"/>
            <a:ext cx="8557307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30" y="4192495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4450085"/>
            <a:ext cx="3154622" cy="359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96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2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572000" y="495822"/>
            <a:ext cx="0" cy="41148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3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762000" y="2519827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10" y="4876800"/>
            <a:ext cx="8578938" cy="396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Freeform 52"/>
          <p:cNvSpPr>
            <a:spLocks/>
          </p:cNvSpPr>
          <p:nvPr/>
        </p:nvSpPr>
        <p:spPr bwMode="auto">
          <a:xfrm flipH="1" flipV="1">
            <a:off x="888390" y="750304"/>
            <a:ext cx="3683485" cy="298350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19214 w 41179"/>
              <a:gd name="connsiteY1" fmla="*/ 3548 h 11195"/>
              <a:gd name="connsiteX2" fmla="*/ 41179 w 41179"/>
              <a:gd name="connsiteY2" fmla="*/ 11195 h 11195"/>
              <a:gd name="connsiteX0" fmla="*/ 0 w 41179"/>
              <a:gd name="connsiteY0" fmla="*/ 8344 h 19539"/>
              <a:gd name="connsiteX1" fmla="*/ 29982 w 41179"/>
              <a:gd name="connsiteY1" fmla="*/ 216 h 19539"/>
              <a:gd name="connsiteX2" fmla="*/ 41179 w 41179"/>
              <a:gd name="connsiteY2" fmla="*/ 19539 h 19539"/>
              <a:gd name="connsiteX0" fmla="*/ 0 w 41179"/>
              <a:gd name="connsiteY0" fmla="*/ 8425 h 19620"/>
              <a:gd name="connsiteX1" fmla="*/ 29982 w 41179"/>
              <a:gd name="connsiteY1" fmla="*/ 297 h 19620"/>
              <a:gd name="connsiteX2" fmla="*/ 41179 w 41179"/>
              <a:gd name="connsiteY2" fmla="*/ 19620 h 19620"/>
              <a:gd name="connsiteX0" fmla="*/ 0 w 41179"/>
              <a:gd name="connsiteY0" fmla="*/ 8158 h 19353"/>
              <a:gd name="connsiteX1" fmla="*/ 29982 w 41179"/>
              <a:gd name="connsiteY1" fmla="*/ 30 h 19353"/>
              <a:gd name="connsiteX2" fmla="*/ 41179 w 41179"/>
              <a:gd name="connsiteY2" fmla="*/ 19353 h 19353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20838"/>
              <a:gd name="connsiteY0" fmla="*/ 6572 h 19422"/>
              <a:gd name="connsiteX1" fmla="*/ 9641 w 20838"/>
              <a:gd name="connsiteY1" fmla="*/ 99 h 19422"/>
              <a:gd name="connsiteX2" fmla="*/ 20838 w 20838"/>
              <a:gd name="connsiteY2" fmla="*/ 19422 h 19422"/>
              <a:gd name="connsiteX0" fmla="*/ 0 w 20838"/>
              <a:gd name="connsiteY0" fmla="*/ 7171 h 20021"/>
              <a:gd name="connsiteX1" fmla="*/ 9641 w 20838"/>
              <a:gd name="connsiteY1" fmla="*/ 698 h 20021"/>
              <a:gd name="connsiteX2" fmla="*/ 20838 w 20838"/>
              <a:gd name="connsiteY2" fmla="*/ 20021 h 20021"/>
              <a:gd name="connsiteX0" fmla="*/ 0 w 20697"/>
              <a:gd name="connsiteY0" fmla="*/ 7096 h 20038"/>
              <a:gd name="connsiteX1" fmla="*/ 9500 w 20697"/>
              <a:gd name="connsiteY1" fmla="*/ 715 h 20038"/>
              <a:gd name="connsiteX2" fmla="*/ 20697 w 20697"/>
              <a:gd name="connsiteY2" fmla="*/ 20038 h 20038"/>
              <a:gd name="connsiteX0" fmla="*/ 0 w 20697"/>
              <a:gd name="connsiteY0" fmla="*/ 6383 h 19325"/>
              <a:gd name="connsiteX1" fmla="*/ 9500 w 20697"/>
              <a:gd name="connsiteY1" fmla="*/ 2 h 19325"/>
              <a:gd name="connsiteX2" fmla="*/ 20697 w 20697"/>
              <a:gd name="connsiteY2" fmla="*/ 19325 h 19325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7 h 21809"/>
              <a:gd name="connsiteX1" fmla="*/ 10063 w 20697"/>
              <a:gd name="connsiteY1" fmla="*/ 4 h 21809"/>
              <a:gd name="connsiteX2" fmla="*/ 20697 w 20697"/>
              <a:gd name="connsiteY2" fmla="*/ 21809 h 21809"/>
              <a:gd name="connsiteX0" fmla="*/ 0 w 20697"/>
              <a:gd name="connsiteY0" fmla="*/ 8958 h 21900"/>
              <a:gd name="connsiteX1" fmla="*/ 10204 w 20697"/>
              <a:gd name="connsiteY1" fmla="*/ 3 h 21900"/>
              <a:gd name="connsiteX2" fmla="*/ 20697 w 20697"/>
              <a:gd name="connsiteY2" fmla="*/ 21900 h 21900"/>
              <a:gd name="connsiteX0" fmla="*/ 0 w 20697"/>
              <a:gd name="connsiteY0" fmla="*/ 8957 h 21899"/>
              <a:gd name="connsiteX1" fmla="*/ 10204 w 20697"/>
              <a:gd name="connsiteY1" fmla="*/ 2 h 21899"/>
              <a:gd name="connsiteX2" fmla="*/ 20697 w 20697"/>
              <a:gd name="connsiteY2" fmla="*/ 21899 h 21899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97" h="21898">
                <a:moveTo>
                  <a:pt x="0" y="8956"/>
                </a:moveTo>
                <a:cubicBezTo>
                  <a:pt x="4082" y="2937"/>
                  <a:pt x="7740" y="-41"/>
                  <a:pt x="10204" y="1"/>
                </a:cubicBezTo>
                <a:cubicBezTo>
                  <a:pt x="12668" y="43"/>
                  <a:pt x="19272" y="6552"/>
                  <a:pt x="20697" y="2189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52"/>
          <p:cNvSpPr>
            <a:spLocks/>
          </p:cNvSpPr>
          <p:nvPr/>
        </p:nvSpPr>
        <p:spPr bwMode="auto">
          <a:xfrm>
            <a:off x="4571167" y="1296221"/>
            <a:ext cx="3683485" cy="298350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19214 w 41179"/>
              <a:gd name="connsiteY1" fmla="*/ 3548 h 11195"/>
              <a:gd name="connsiteX2" fmla="*/ 41179 w 41179"/>
              <a:gd name="connsiteY2" fmla="*/ 11195 h 11195"/>
              <a:gd name="connsiteX0" fmla="*/ 0 w 41179"/>
              <a:gd name="connsiteY0" fmla="*/ 8344 h 19539"/>
              <a:gd name="connsiteX1" fmla="*/ 29982 w 41179"/>
              <a:gd name="connsiteY1" fmla="*/ 216 h 19539"/>
              <a:gd name="connsiteX2" fmla="*/ 41179 w 41179"/>
              <a:gd name="connsiteY2" fmla="*/ 19539 h 19539"/>
              <a:gd name="connsiteX0" fmla="*/ 0 w 41179"/>
              <a:gd name="connsiteY0" fmla="*/ 8425 h 19620"/>
              <a:gd name="connsiteX1" fmla="*/ 29982 w 41179"/>
              <a:gd name="connsiteY1" fmla="*/ 297 h 19620"/>
              <a:gd name="connsiteX2" fmla="*/ 41179 w 41179"/>
              <a:gd name="connsiteY2" fmla="*/ 19620 h 19620"/>
              <a:gd name="connsiteX0" fmla="*/ 0 w 41179"/>
              <a:gd name="connsiteY0" fmla="*/ 8158 h 19353"/>
              <a:gd name="connsiteX1" fmla="*/ 29982 w 41179"/>
              <a:gd name="connsiteY1" fmla="*/ 30 h 19353"/>
              <a:gd name="connsiteX2" fmla="*/ 41179 w 41179"/>
              <a:gd name="connsiteY2" fmla="*/ 19353 h 19353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20838"/>
              <a:gd name="connsiteY0" fmla="*/ 6572 h 19422"/>
              <a:gd name="connsiteX1" fmla="*/ 9641 w 20838"/>
              <a:gd name="connsiteY1" fmla="*/ 99 h 19422"/>
              <a:gd name="connsiteX2" fmla="*/ 20838 w 20838"/>
              <a:gd name="connsiteY2" fmla="*/ 19422 h 19422"/>
              <a:gd name="connsiteX0" fmla="*/ 0 w 20838"/>
              <a:gd name="connsiteY0" fmla="*/ 7171 h 20021"/>
              <a:gd name="connsiteX1" fmla="*/ 9641 w 20838"/>
              <a:gd name="connsiteY1" fmla="*/ 698 h 20021"/>
              <a:gd name="connsiteX2" fmla="*/ 20838 w 20838"/>
              <a:gd name="connsiteY2" fmla="*/ 20021 h 20021"/>
              <a:gd name="connsiteX0" fmla="*/ 0 w 20697"/>
              <a:gd name="connsiteY0" fmla="*/ 7096 h 20038"/>
              <a:gd name="connsiteX1" fmla="*/ 9500 w 20697"/>
              <a:gd name="connsiteY1" fmla="*/ 715 h 20038"/>
              <a:gd name="connsiteX2" fmla="*/ 20697 w 20697"/>
              <a:gd name="connsiteY2" fmla="*/ 20038 h 20038"/>
              <a:gd name="connsiteX0" fmla="*/ 0 w 20697"/>
              <a:gd name="connsiteY0" fmla="*/ 6383 h 19325"/>
              <a:gd name="connsiteX1" fmla="*/ 9500 w 20697"/>
              <a:gd name="connsiteY1" fmla="*/ 2 h 19325"/>
              <a:gd name="connsiteX2" fmla="*/ 20697 w 20697"/>
              <a:gd name="connsiteY2" fmla="*/ 19325 h 19325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7 h 21809"/>
              <a:gd name="connsiteX1" fmla="*/ 10063 w 20697"/>
              <a:gd name="connsiteY1" fmla="*/ 4 h 21809"/>
              <a:gd name="connsiteX2" fmla="*/ 20697 w 20697"/>
              <a:gd name="connsiteY2" fmla="*/ 21809 h 21809"/>
              <a:gd name="connsiteX0" fmla="*/ 0 w 20697"/>
              <a:gd name="connsiteY0" fmla="*/ 8958 h 21900"/>
              <a:gd name="connsiteX1" fmla="*/ 10204 w 20697"/>
              <a:gd name="connsiteY1" fmla="*/ 3 h 21900"/>
              <a:gd name="connsiteX2" fmla="*/ 20697 w 20697"/>
              <a:gd name="connsiteY2" fmla="*/ 21900 h 21900"/>
              <a:gd name="connsiteX0" fmla="*/ 0 w 20697"/>
              <a:gd name="connsiteY0" fmla="*/ 8957 h 21899"/>
              <a:gd name="connsiteX1" fmla="*/ 10204 w 20697"/>
              <a:gd name="connsiteY1" fmla="*/ 2 h 21899"/>
              <a:gd name="connsiteX2" fmla="*/ 20697 w 20697"/>
              <a:gd name="connsiteY2" fmla="*/ 21899 h 21899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97" h="21898">
                <a:moveTo>
                  <a:pt x="0" y="8956"/>
                </a:moveTo>
                <a:cubicBezTo>
                  <a:pt x="4082" y="2937"/>
                  <a:pt x="7740" y="-41"/>
                  <a:pt x="10204" y="1"/>
                </a:cubicBezTo>
                <a:cubicBezTo>
                  <a:pt x="12668" y="43"/>
                  <a:pt x="19272" y="6552"/>
                  <a:pt x="20697" y="2189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Freeform 52"/>
          <p:cNvSpPr>
            <a:spLocks/>
          </p:cNvSpPr>
          <p:nvPr/>
        </p:nvSpPr>
        <p:spPr bwMode="auto">
          <a:xfrm>
            <a:off x="4562855" y="1979851"/>
            <a:ext cx="3694176" cy="2527491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19214 w 41179"/>
              <a:gd name="connsiteY1" fmla="*/ 3548 h 11195"/>
              <a:gd name="connsiteX2" fmla="*/ 41179 w 41179"/>
              <a:gd name="connsiteY2" fmla="*/ 11195 h 11195"/>
              <a:gd name="connsiteX0" fmla="*/ 0 w 41179"/>
              <a:gd name="connsiteY0" fmla="*/ 8344 h 19539"/>
              <a:gd name="connsiteX1" fmla="*/ 29982 w 41179"/>
              <a:gd name="connsiteY1" fmla="*/ 216 h 19539"/>
              <a:gd name="connsiteX2" fmla="*/ 41179 w 41179"/>
              <a:gd name="connsiteY2" fmla="*/ 19539 h 19539"/>
              <a:gd name="connsiteX0" fmla="*/ 0 w 41179"/>
              <a:gd name="connsiteY0" fmla="*/ 8425 h 19620"/>
              <a:gd name="connsiteX1" fmla="*/ 29982 w 41179"/>
              <a:gd name="connsiteY1" fmla="*/ 297 h 19620"/>
              <a:gd name="connsiteX2" fmla="*/ 41179 w 41179"/>
              <a:gd name="connsiteY2" fmla="*/ 19620 h 19620"/>
              <a:gd name="connsiteX0" fmla="*/ 0 w 41179"/>
              <a:gd name="connsiteY0" fmla="*/ 8158 h 19353"/>
              <a:gd name="connsiteX1" fmla="*/ 29982 w 41179"/>
              <a:gd name="connsiteY1" fmla="*/ 30 h 19353"/>
              <a:gd name="connsiteX2" fmla="*/ 41179 w 41179"/>
              <a:gd name="connsiteY2" fmla="*/ 19353 h 19353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20838"/>
              <a:gd name="connsiteY0" fmla="*/ 6572 h 19422"/>
              <a:gd name="connsiteX1" fmla="*/ 9641 w 20838"/>
              <a:gd name="connsiteY1" fmla="*/ 99 h 19422"/>
              <a:gd name="connsiteX2" fmla="*/ 20838 w 20838"/>
              <a:gd name="connsiteY2" fmla="*/ 19422 h 19422"/>
              <a:gd name="connsiteX0" fmla="*/ 0 w 20838"/>
              <a:gd name="connsiteY0" fmla="*/ 7171 h 20021"/>
              <a:gd name="connsiteX1" fmla="*/ 9641 w 20838"/>
              <a:gd name="connsiteY1" fmla="*/ 698 h 20021"/>
              <a:gd name="connsiteX2" fmla="*/ 20838 w 20838"/>
              <a:gd name="connsiteY2" fmla="*/ 20021 h 20021"/>
              <a:gd name="connsiteX0" fmla="*/ 0 w 20697"/>
              <a:gd name="connsiteY0" fmla="*/ 7096 h 20038"/>
              <a:gd name="connsiteX1" fmla="*/ 9500 w 20697"/>
              <a:gd name="connsiteY1" fmla="*/ 715 h 20038"/>
              <a:gd name="connsiteX2" fmla="*/ 20697 w 20697"/>
              <a:gd name="connsiteY2" fmla="*/ 20038 h 20038"/>
              <a:gd name="connsiteX0" fmla="*/ 0 w 20697"/>
              <a:gd name="connsiteY0" fmla="*/ 6383 h 19325"/>
              <a:gd name="connsiteX1" fmla="*/ 9500 w 20697"/>
              <a:gd name="connsiteY1" fmla="*/ 2 h 19325"/>
              <a:gd name="connsiteX2" fmla="*/ 20697 w 20697"/>
              <a:gd name="connsiteY2" fmla="*/ 19325 h 19325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7 h 21809"/>
              <a:gd name="connsiteX1" fmla="*/ 10063 w 20697"/>
              <a:gd name="connsiteY1" fmla="*/ 4 h 21809"/>
              <a:gd name="connsiteX2" fmla="*/ 20697 w 20697"/>
              <a:gd name="connsiteY2" fmla="*/ 21809 h 21809"/>
              <a:gd name="connsiteX0" fmla="*/ 0 w 20697"/>
              <a:gd name="connsiteY0" fmla="*/ 8958 h 21900"/>
              <a:gd name="connsiteX1" fmla="*/ 10204 w 20697"/>
              <a:gd name="connsiteY1" fmla="*/ 3 h 21900"/>
              <a:gd name="connsiteX2" fmla="*/ 20697 w 20697"/>
              <a:gd name="connsiteY2" fmla="*/ 21900 h 21900"/>
              <a:gd name="connsiteX0" fmla="*/ 0 w 20697"/>
              <a:gd name="connsiteY0" fmla="*/ 8957 h 21899"/>
              <a:gd name="connsiteX1" fmla="*/ 10204 w 20697"/>
              <a:gd name="connsiteY1" fmla="*/ 2 h 21899"/>
              <a:gd name="connsiteX2" fmla="*/ 20697 w 20697"/>
              <a:gd name="connsiteY2" fmla="*/ 21899 h 21899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19289"/>
              <a:gd name="connsiteY0" fmla="*/ 3067 h 26950"/>
              <a:gd name="connsiteX1" fmla="*/ 8796 w 19289"/>
              <a:gd name="connsiteY1" fmla="*/ 5053 h 26950"/>
              <a:gd name="connsiteX2" fmla="*/ 19289 w 19289"/>
              <a:gd name="connsiteY2" fmla="*/ 26950 h 26950"/>
              <a:gd name="connsiteX0" fmla="*/ 0 w 19289"/>
              <a:gd name="connsiteY0" fmla="*/ 414 h 24297"/>
              <a:gd name="connsiteX1" fmla="*/ 8796 w 19289"/>
              <a:gd name="connsiteY1" fmla="*/ 2400 h 24297"/>
              <a:gd name="connsiteX2" fmla="*/ 19289 w 19289"/>
              <a:gd name="connsiteY2" fmla="*/ 24297 h 24297"/>
              <a:gd name="connsiteX0" fmla="*/ 0 w 19289"/>
              <a:gd name="connsiteY0" fmla="*/ 0 h 23883"/>
              <a:gd name="connsiteX1" fmla="*/ 19289 w 19289"/>
              <a:gd name="connsiteY1" fmla="*/ 23883 h 23883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415"/>
              <a:gd name="connsiteY0" fmla="*/ 0 h 24343"/>
              <a:gd name="connsiteX1" fmla="*/ 20415 w 20415"/>
              <a:gd name="connsiteY1" fmla="*/ 24343 h 24343"/>
              <a:gd name="connsiteX0" fmla="*/ 0 w 20485"/>
              <a:gd name="connsiteY0" fmla="*/ 0 h 24527"/>
              <a:gd name="connsiteX1" fmla="*/ 20485 w 20485"/>
              <a:gd name="connsiteY1" fmla="*/ 24527 h 24527"/>
              <a:gd name="connsiteX0" fmla="*/ 0 w 20485"/>
              <a:gd name="connsiteY0" fmla="*/ 0 h 24527"/>
              <a:gd name="connsiteX1" fmla="*/ 20485 w 20485"/>
              <a:gd name="connsiteY1" fmla="*/ 24527 h 24527"/>
              <a:gd name="connsiteX0" fmla="*/ 0 w 20346"/>
              <a:gd name="connsiteY0" fmla="*/ 0 h 18551"/>
              <a:gd name="connsiteX1" fmla="*/ 20346 w 20346"/>
              <a:gd name="connsiteY1" fmla="*/ 18551 h 18551"/>
              <a:gd name="connsiteX0" fmla="*/ 0 w 20346"/>
              <a:gd name="connsiteY0" fmla="*/ 0 h 18551"/>
              <a:gd name="connsiteX1" fmla="*/ 20346 w 20346"/>
              <a:gd name="connsiteY1" fmla="*/ 18551 h 18551"/>
              <a:gd name="connsiteX0" fmla="*/ 0 w 20346"/>
              <a:gd name="connsiteY0" fmla="*/ 0 h 18551"/>
              <a:gd name="connsiteX1" fmla="*/ 20346 w 20346"/>
              <a:gd name="connsiteY1" fmla="*/ 18551 h 18551"/>
              <a:gd name="connsiteX0" fmla="*/ 0 w 20346"/>
              <a:gd name="connsiteY0" fmla="*/ 0 h 18551"/>
              <a:gd name="connsiteX1" fmla="*/ 20346 w 20346"/>
              <a:gd name="connsiteY1" fmla="*/ 18551 h 1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46" h="18551">
                <a:moveTo>
                  <a:pt x="0" y="0"/>
                </a:moveTo>
                <a:cubicBezTo>
                  <a:pt x="8451" y="-37"/>
                  <a:pt x="15964" y="8291"/>
                  <a:pt x="20346" y="18551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Freeform 52"/>
          <p:cNvSpPr>
            <a:spLocks/>
          </p:cNvSpPr>
          <p:nvPr/>
        </p:nvSpPr>
        <p:spPr bwMode="auto">
          <a:xfrm flipH="1">
            <a:off x="888390" y="1979851"/>
            <a:ext cx="3694176" cy="2527491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19214 w 41179"/>
              <a:gd name="connsiteY1" fmla="*/ 3548 h 11195"/>
              <a:gd name="connsiteX2" fmla="*/ 41179 w 41179"/>
              <a:gd name="connsiteY2" fmla="*/ 11195 h 11195"/>
              <a:gd name="connsiteX0" fmla="*/ 0 w 41179"/>
              <a:gd name="connsiteY0" fmla="*/ 8344 h 19539"/>
              <a:gd name="connsiteX1" fmla="*/ 29982 w 41179"/>
              <a:gd name="connsiteY1" fmla="*/ 216 h 19539"/>
              <a:gd name="connsiteX2" fmla="*/ 41179 w 41179"/>
              <a:gd name="connsiteY2" fmla="*/ 19539 h 19539"/>
              <a:gd name="connsiteX0" fmla="*/ 0 w 41179"/>
              <a:gd name="connsiteY0" fmla="*/ 8425 h 19620"/>
              <a:gd name="connsiteX1" fmla="*/ 29982 w 41179"/>
              <a:gd name="connsiteY1" fmla="*/ 297 h 19620"/>
              <a:gd name="connsiteX2" fmla="*/ 41179 w 41179"/>
              <a:gd name="connsiteY2" fmla="*/ 19620 h 19620"/>
              <a:gd name="connsiteX0" fmla="*/ 0 w 41179"/>
              <a:gd name="connsiteY0" fmla="*/ 8158 h 19353"/>
              <a:gd name="connsiteX1" fmla="*/ 29982 w 41179"/>
              <a:gd name="connsiteY1" fmla="*/ 30 h 19353"/>
              <a:gd name="connsiteX2" fmla="*/ 41179 w 41179"/>
              <a:gd name="connsiteY2" fmla="*/ 19353 h 19353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20838"/>
              <a:gd name="connsiteY0" fmla="*/ 6572 h 19422"/>
              <a:gd name="connsiteX1" fmla="*/ 9641 w 20838"/>
              <a:gd name="connsiteY1" fmla="*/ 99 h 19422"/>
              <a:gd name="connsiteX2" fmla="*/ 20838 w 20838"/>
              <a:gd name="connsiteY2" fmla="*/ 19422 h 19422"/>
              <a:gd name="connsiteX0" fmla="*/ 0 w 20838"/>
              <a:gd name="connsiteY0" fmla="*/ 7171 h 20021"/>
              <a:gd name="connsiteX1" fmla="*/ 9641 w 20838"/>
              <a:gd name="connsiteY1" fmla="*/ 698 h 20021"/>
              <a:gd name="connsiteX2" fmla="*/ 20838 w 20838"/>
              <a:gd name="connsiteY2" fmla="*/ 20021 h 20021"/>
              <a:gd name="connsiteX0" fmla="*/ 0 w 20697"/>
              <a:gd name="connsiteY0" fmla="*/ 7096 h 20038"/>
              <a:gd name="connsiteX1" fmla="*/ 9500 w 20697"/>
              <a:gd name="connsiteY1" fmla="*/ 715 h 20038"/>
              <a:gd name="connsiteX2" fmla="*/ 20697 w 20697"/>
              <a:gd name="connsiteY2" fmla="*/ 20038 h 20038"/>
              <a:gd name="connsiteX0" fmla="*/ 0 w 20697"/>
              <a:gd name="connsiteY0" fmla="*/ 6383 h 19325"/>
              <a:gd name="connsiteX1" fmla="*/ 9500 w 20697"/>
              <a:gd name="connsiteY1" fmla="*/ 2 h 19325"/>
              <a:gd name="connsiteX2" fmla="*/ 20697 w 20697"/>
              <a:gd name="connsiteY2" fmla="*/ 19325 h 19325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7 h 21809"/>
              <a:gd name="connsiteX1" fmla="*/ 10063 w 20697"/>
              <a:gd name="connsiteY1" fmla="*/ 4 h 21809"/>
              <a:gd name="connsiteX2" fmla="*/ 20697 w 20697"/>
              <a:gd name="connsiteY2" fmla="*/ 21809 h 21809"/>
              <a:gd name="connsiteX0" fmla="*/ 0 w 20697"/>
              <a:gd name="connsiteY0" fmla="*/ 8958 h 21900"/>
              <a:gd name="connsiteX1" fmla="*/ 10204 w 20697"/>
              <a:gd name="connsiteY1" fmla="*/ 3 h 21900"/>
              <a:gd name="connsiteX2" fmla="*/ 20697 w 20697"/>
              <a:gd name="connsiteY2" fmla="*/ 21900 h 21900"/>
              <a:gd name="connsiteX0" fmla="*/ 0 w 20697"/>
              <a:gd name="connsiteY0" fmla="*/ 8957 h 21899"/>
              <a:gd name="connsiteX1" fmla="*/ 10204 w 20697"/>
              <a:gd name="connsiteY1" fmla="*/ 2 h 21899"/>
              <a:gd name="connsiteX2" fmla="*/ 20697 w 20697"/>
              <a:gd name="connsiteY2" fmla="*/ 21899 h 21899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19289"/>
              <a:gd name="connsiteY0" fmla="*/ 3067 h 26950"/>
              <a:gd name="connsiteX1" fmla="*/ 8796 w 19289"/>
              <a:gd name="connsiteY1" fmla="*/ 5053 h 26950"/>
              <a:gd name="connsiteX2" fmla="*/ 19289 w 19289"/>
              <a:gd name="connsiteY2" fmla="*/ 26950 h 26950"/>
              <a:gd name="connsiteX0" fmla="*/ 0 w 19289"/>
              <a:gd name="connsiteY0" fmla="*/ 414 h 24297"/>
              <a:gd name="connsiteX1" fmla="*/ 8796 w 19289"/>
              <a:gd name="connsiteY1" fmla="*/ 2400 h 24297"/>
              <a:gd name="connsiteX2" fmla="*/ 19289 w 19289"/>
              <a:gd name="connsiteY2" fmla="*/ 24297 h 24297"/>
              <a:gd name="connsiteX0" fmla="*/ 0 w 19289"/>
              <a:gd name="connsiteY0" fmla="*/ 0 h 23883"/>
              <a:gd name="connsiteX1" fmla="*/ 19289 w 19289"/>
              <a:gd name="connsiteY1" fmla="*/ 23883 h 23883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415"/>
              <a:gd name="connsiteY0" fmla="*/ 0 h 24343"/>
              <a:gd name="connsiteX1" fmla="*/ 20415 w 20415"/>
              <a:gd name="connsiteY1" fmla="*/ 24343 h 24343"/>
              <a:gd name="connsiteX0" fmla="*/ 0 w 20485"/>
              <a:gd name="connsiteY0" fmla="*/ 0 h 24527"/>
              <a:gd name="connsiteX1" fmla="*/ 20485 w 20485"/>
              <a:gd name="connsiteY1" fmla="*/ 24527 h 24527"/>
              <a:gd name="connsiteX0" fmla="*/ 0 w 20485"/>
              <a:gd name="connsiteY0" fmla="*/ 0 h 24527"/>
              <a:gd name="connsiteX1" fmla="*/ 20485 w 20485"/>
              <a:gd name="connsiteY1" fmla="*/ 24527 h 24527"/>
              <a:gd name="connsiteX0" fmla="*/ 0 w 20346"/>
              <a:gd name="connsiteY0" fmla="*/ 0 h 18551"/>
              <a:gd name="connsiteX1" fmla="*/ 20346 w 20346"/>
              <a:gd name="connsiteY1" fmla="*/ 18551 h 18551"/>
              <a:gd name="connsiteX0" fmla="*/ 0 w 20346"/>
              <a:gd name="connsiteY0" fmla="*/ 0 h 18551"/>
              <a:gd name="connsiteX1" fmla="*/ 20346 w 20346"/>
              <a:gd name="connsiteY1" fmla="*/ 18551 h 18551"/>
              <a:gd name="connsiteX0" fmla="*/ 0 w 20346"/>
              <a:gd name="connsiteY0" fmla="*/ 0 h 18551"/>
              <a:gd name="connsiteX1" fmla="*/ 20346 w 20346"/>
              <a:gd name="connsiteY1" fmla="*/ 18551 h 18551"/>
              <a:gd name="connsiteX0" fmla="*/ 0 w 20346"/>
              <a:gd name="connsiteY0" fmla="*/ 0 h 18551"/>
              <a:gd name="connsiteX1" fmla="*/ 20346 w 20346"/>
              <a:gd name="connsiteY1" fmla="*/ 18551 h 1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46" h="18551">
                <a:moveTo>
                  <a:pt x="0" y="0"/>
                </a:moveTo>
                <a:cubicBezTo>
                  <a:pt x="8451" y="-37"/>
                  <a:pt x="15964" y="8291"/>
                  <a:pt x="20346" y="18551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886967" y="1600200"/>
            <a:ext cx="7370064" cy="1828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17" y="5816252"/>
            <a:ext cx="3874520" cy="359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4061" y="6245062"/>
            <a:ext cx="6613139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96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80" y="5372785"/>
            <a:ext cx="3117902" cy="283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0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893954" name="Picture 8939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16492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1088351"/>
            <a:ext cx="4951792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76200"/>
            <a:ext cx="3760827" cy="434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45" y="1164114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67" y="2207061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2207498"/>
            <a:ext cx="7937694" cy="359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2639632"/>
            <a:ext cx="6199350" cy="359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7518" y="3071780"/>
            <a:ext cx="6199748" cy="434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5" y="3630232"/>
            <a:ext cx="2778205" cy="396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4860899"/>
            <a:ext cx="7787182" cy="396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65" y="4974240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891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6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34029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1447800"/>
            <a:ext cx="4951792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0692" y="76200"/>
            <a:ext cx="3307645" cy="869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45" y="1523563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67" y="256651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2566947"/>
            <a:ext cx="7087227" cy="359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3048000"/>
            <a:ext cx="2815254" cy="396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4191000"/>
            <a:ext cx="7787182" cy="396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65" y="4304341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0998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1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63" y="609600"/>
            <a:ext cx="7919737" cy="359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339" y="51148"/>
            <a:ext cx="4592712" cy="47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50" y="1469077"/>
            <a:ext cx="8789742" cy="377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3160" y="1867422"/>
            <a:ext cx="2098090" cy="377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752" y="3070880"/>
            <a:ext cx="6954428" cy="434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752" y="3943967"/>
            <a:ext cx="5689545" cy="377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611" y="2402971"/>
            <a:ext cx="4555681" cy="340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96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672958"/>
            <a:ext cx="7802960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073" y="6125982"/>
            <a:ext cx="6688561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7" y="4795380"/>
            <a:ext cx="3459203" cy="302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32" y="5161682"/>
            <a:ext cx="8255491" cy="377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9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38197&quot;&gt;&lt;property id=&quot;20148&quot; value=&quot;5&quot;/&gt;&lt;property id=&quot;20300&quot; value=&quot;Slide 36&quot;/&gt;&lt;property id=&quot;20307&quot; value=&quot;353&quot;/&gt;&lt;/object&gt;&lt;object type=&quot;3&quot; unique_id=&quot;38230&quot;&gt;&lt;property id=&quot;20148&quot; value=&quot;5&quot;/&gt;&lt;property id=&quot;20300&quot; value=&quot;Slide 33&quot;/&gt;&lt;property id=&quot;20307&quot; value=&quot;354&quot;/&gt;&lt;/object&gt;&lt;object type=&quot;3&quot; unique_id=&quot;38285&quot;&gt;&lt;property id=&quot;20148&quot; value=&quot;5&quot;/&gt;&lt;property id=&quot;20300&quot; value=&quot;Slide 4&quot;/&gt;&lt;property id=&quot;20307&quot; value=&quot;355&quot;/&gt;&lt;/object&gt;&lt;object type=&quot;3&quot; unique_id=&quot;38376&quot;&gt;&lt;property id=&quot;20148&quot; value=&quot;5&quot;/&gt;&lt;property id=&quot;20300&quot; value=&quot;Slide 10&quot;/&gt;&lt;property id=&quot;20307&quot; value=&quot;356&quot;/&gt;&lt;/object&gt;&lt;object type=&quot;3&quot; unique_id=&quot;38378&quot;&gt;&lt;property id=&quot;20148&quot; value=&quot;5&quot;/&gt;&lt;property id=&quot;20300&quot; value=&quot;Slide 11&quot;/&gt;&lt;property id=&quot;20307&quot; value=&quot;358&quot;/&gt;&lt;/object&gt;&lt;object type=&quot;3&quot; unique_id=&quot;38379&quot;&gt;&lt;property id=&quot;20148&quot; value=&quot;5&quot;/&gt;&lt;property id=&quot;20300&quot; value=&quot;Slide 12&quot;/&gt;&lt;property id=&quot;20307&quot; value=&quot;359&quot;/&gt;&lt;/object&gt;&lt;object type=&quot;3&quot; unique_id=&quot;38422&quot;&gt;&lt;property id=&quot;20148&quot; value=&quot;5&quot;/&gt;&lt;property id=&quot;20300&quot; value=&quot;Slide 13&quot;/&gt;&lt;property id=&quot;20307&quot; value=&quot;360&quot;/&gt;&lt;/object&gt;&lt;object type=&quot;3&quot; unique_id=&quot;38498&quot;&gt;&lt;property id=&quot;20148&quot; value=&quot;5&quot;/&gt;&lt;property id=&quot;20300&quot; value=&quot;Slide 14&quot;/&gt;&lt;property id=&quot;20307&quot; value=&quot;361&quot;/&gt;&lt;/object&gt;&lt;object type=&quot;3&quot; unique_id=&quot;38563&quot;&gt;&lt;property id=&quot;20148&quot; value=&quot;5&quot;/&gt;&lt;property id=&quot;20300&quot; value=&quot;Slide 15&quot;/&gt;&lt;property id=&quot;20307&quot; value=&quot;362&quot;/&gt;&lt;/object&gt;&lt;object type=&quot;3&quot; unique_id=&quot;38564&quot;&gt;&lt;property id=&quot;20148&quot; value=&quot;5&quot;/&gt;&lt;property id=&quot;20300&quot; value=&quot;Slide 16&quot;/&gt;&lt;property id=&quot;20307&quot; value=&quot;363&quot;/&gt;&lt;/object&gt;&lt;object type=&quot;3&quot; unique_id=&quot;38619&quot;&gt;&lt;property id=&quot;20148&quot; value=&quot;5&quot;/&gt;&lt;property id=&quot;20300&quot; value=&quot;Slide 34&quot;/&gt;&lt;property id=&quot;20307&quot; value=&quot;364&quot;/&gt;&lt;/object&gt;&lt;object type=&quot;3&quot; unique_id=&quot;38715&quot;&gt;&lt;property id=&quot;20148&quot; value=&quot;5&quot;/&gt;&lt;property id=&quot;20300&quot; value=&quot;Slide 3&quot;/&gt;&lt;property id=&quot;20307&quot; value=&quot;365&quot;/&gt;&lt;/object&gt;&lt;object type=&quot;3&quot; unique_id=&quot;38793&quot;&gt;&lt;property id=&quot;20148&quot; value=&quot;5&quot;/&gt;&lt;property id=&quot;20300&quot; value=&quot;Slide 17&quot;/&gt;&lt;property id=&quot;20307&quot; value=&quot;366&quot;/&gt;&lt;/object&gt;&lt;object type=&quot;3&quot; unique_id=&quot;39014&quot;&gt;&lt;property id=&quot;20148&quot; value=&quot;5&quot;/&gt;&lt;property id=&quot;20300&quot; value=&quot;Slide 22&quot;/&gt;&lt;property id=&quot;20307&quot; value=&quot;367&quot;/&gt;&lt;/object&gt;&lt;object type=&quot;3&quot; unique_id=&quot;39120&quot;&gt;&lt;property id=&quot;20148&quot; value=&quot;5&quot;/&gt;&lt;property id=&quot;20300&quot; value=&quot;Slide 25&quot;/&gt;&lt;property id=&quot;20307&quot; value=&quot;369&quot;/&gt;&lt;/object&gt;&lt;object type=&quot;3&quot; unique_id=&quot;39121&quot;&gt;&lt;property id=&quot;20148&quot; value=&quot;5&quot;/&gt;&lt;property id=&quot;20300&quot; value=&quot;Slide 26&quot;/&gt;&lt;property id=&quot;20307&quot; value=&quot;368&quot;/&gt;&lt;/object&gt;&lt;object type=&quot;3&quot; unique_id=&quot;39306&quot;&gt;&lt;property id=&quot;20148&quot; value=&quot;5&quot;/&gt;&lt;property id=&quot;20300&quot; value=&quot;Slide 23&quot;/&gt;&lt;property id=&quot;20307&quot; value=&quot;370&quot;/&gt;&lt;/object&gt;&lt;object type=&quot;3&quot; unique_id=&quot;39307&quot;&gt;&lt;property id=&quot;20148&quot; value=&quot;5&quot;/&gt;&lt;property id=&quot;20300&quot; value=&quot;Slide 24&quot;/&gt;&lt;property id=&quot;20307&quot; value=&quot;371&quot;/&gt;&lt;/object&gt;&lt;object type=&quot;3&quot; unique_id=&quot;39558&quot;&gt;&lt;property id=&quot;20148&quot; value=&quot;5&quot;/&gt;&lt;property id=&quot;20300&quot; value=&quot;Slide 27&quot;/&gt;&lt;property id=&quot;20307&quot; value=&quot;372&quot;/&gt;&lt;/object&gt;&lt;object type=&quot;3&quot; unique_id=&quot;39775&quot;&gt;&lt;property id=&quot;20148&quot; value=&quot;5&quot;/&gt;&lt;property id=&quot;20300&quot; value=&quot;Slide 29&quot;/&gt;&lt;property id=&quot;20307&quot; value=&quot;375&quot;/&gt;&lt;/object&gt;&lt;object type=&quot;3&quot; unique_id=&quot;39888&quot;&gt;&lt;property id=&quot;20148&quot; value=&quot;5&quot;/&gt;&lt;property id=&quot;20300&quot; value=&quot;Slide 30&quot;/&gt;&lt;property id=&quot;20307&quot; value=&quot;376&quot;/&gt;&lt;/object&gt;&lt;object type=&quot;3&quot; unique_id=&quot;39889&quot;&gt;&lt;property id=&quot;20148&quot; value=&quot;5&quot;/&gt;&lt;property id=&quot;20300&quot; value=&quot;Slide 31&quot;/&gt;&lt;property id=&quot;20307&quot; value=&quot;377&quot;/&gt;&lt;/object&gt;&lt;object type=&quot;3&quot; unique_id=&quot;39980&quot;&gt;&lt;property id=&quot;20148&quot; value=&quot;5&quot;/&gt;&lt;property id=&quot;20300&quot; value=&quot;Slide 32&quot;/&gt;&lt;property id=&quot;20307&quot; value=&quot;378&quot;/&gt;&lt;/object&gt;&lt;object type=&quot;3&quot; unique_id=&quot;40012&quot;&gt;&lt;property id=&quot;20148&quot; value=&quot;5&quot;/&gt;&lt;property id=&quot;20300&quot; value=&quot;Slide 28&quot;/&gt;&lt;property id=&quot;20307&quot; value=&quot;379&quot;/&gt;&lt;/object&gt;&lt;object type=&quot;3&quot; unique_id=&quot;40328&quot;&gt;&lt;property id=&quot;20148&quot; value=&quot;5&quot;/&gt;&lt;property id=&quot;20300&quot; value=&quot;Slide 5&quot;/&gt;&lt;property id=&quot;20307&quot; value=&quot;380&quot;/&gt;&lt;/object&gt;&lt;object type=&quot;3&quot; unique_id=&quot;40457&quot;&gt;&lt;property id=&quot;20148&quot; value=&quot;5&quot;/&gt;&lt;property id=&quot;20300&quot; value=&quot;Slide 6&quot;/&gt;&lt;property id=&quot;20307&quot; value=&quot;381&quot;/&gt;&lt;/object&gt;&lt;object type=&quot;3&quot; unique_id=&quot;40623&quot;&gt;&lt;property id=&quot;20148&quot; value=&quot;5&quot;/&gt;&lt;property id=&quot;20300&quot; value=&quot;Slide 7&quot;/&gt;&lt;property id=&quot;20307&quot; value=&quot;382&quot;/&gt;&lt;/object&gt;&lt;object type=&quot;3&quot; unique_id=&quot;40624&quot;&gt;&lt;property id=&quot;20148&quot; value=&quot;5&quot;/&gt;&lt;property id=&quot;20300&quot; value=&quot;Slide 9&quot;/&gt;&lt;property id=&quot;20307&quot; value=&quot;383&quot;/&gt;&lt;/object&gt;&lt;object type=&quot;3&quot; unique_id=&quot;40730&quot;&gt;&lt;property id=&quot;20148&quot; value=&quot;5&quot;/&gt;&lt;property id=&quot;20300&quot; value=&quot;Slide 8&quot;/&gt;&lt;property id=&quot;20307&quot; value=&quot;384&quot;/&gt;&lt;/object&gt;&lt;object type=&quot;3&quot; unique_id=&quot;41307&quot;&gt;&lt;property id=&quot;20148&quot; value=&quot;5&quot;/&gt;&lt;property id=&quot;20300&quot; value=&quot;Slide 37&quot;/&gt;&lt;property id=&quot;20307&quot; value=&quot;385&quot;/&gt;&lt;/object&gt;&lt;object type=&quot;3&quot; unique_id=&quot;41308&quot;&gt;&lt;property id=&quot;20148&quot; value=&quot;5&quot;/&gt;&lt;property id=&quot;20300&quot; value=&quot;Slide 38&quot;/&gt;&lt;property id=&quot;20307&quot; value=&quot;386&quot;/&gt;&lt;/object&gt;&lt;object type=&quot;3&quot; unique_id=&quot;41309&quot;&gt;&lt;property id=&quot;20148&quot; value=&quot;5&quot;/&gt;&lt;property id=&quot;20300&quot; value=&quot;Slide 40&quot;/&gt;&lt;property id=&quot;20307&quot; value=&quot;387&quot;/&gt;&lt;/object&gt;&lt;object type=&quot;3&quot; unique_id=&quot;41310&quot;&gt;&lt;property id=&quot;20148&quot; value=&quot;5&quot;/&gt;&lt;property id=&quot;20300&quot; value=&quot;Slide 41&quot;/&gt;&lt;property id=&quot;20307&quot; value=&quot;388&quot;/&gt;&lt;/object&gt;&lt;object type=&quot;3&quot; unique_id=&quot;41991&quot;&gt;&lt;property id=&quot;20148&quot; value=&quot;5&quot;/&gt;&lt;property id=&quot;20300&quot; value=&quot;Slide 35&quot;/&gt;&lt;property id=&quot;20307&quot; value=&quot;389&quot;/&gt;&lt;/object&gt;&lt;object type=&quot;3&quot; unique_id=&quot;44438&quot;&gt;&lt;property id=&quot;20148&quot; value=&quot;5&quot;/&gt;&lt;property id=&quot;20300&quot; value=&quot;Slide 42&quot;/&gt;&lt;property id=&quot;20307&quot; value=&quot;398&quot;/&gt;&lt;/object&gt;&lt;object type=&quot;3&quot; unique_id=&quot;44595&quot;&gt;&lt;property id=&quot;20148&quot; value=&quot;5&quot;/&gt;&lt;property id=&quot;20300&quot; value=&quot;Slide 39&quot;/&gt;&lt;property id=&quot;20307&quot; value=&quot;399&quot;/&gt;&lt;/object&gt;&lt;object type=&quot;3&quot; unique_id=&quot;44756&quot;&gt;&lt;property id=&quot;20148&quot; value=&quot;5&quot;/&gt;&lt;property id=&quot;20300&quot; value=&quot;Slide 18&quot;/&gt;&lt;property id=&quot;20307&quot; value=&quot;400&quot;/&gt;&lt;/object&gt;&lt;object type=&quot;3&quot; unique_id=&quot;44921&quot;&gt;&lt;property id=&quot;20148&quot; value=&quot;5&quot;/&gt;&lt;property id=&quot;20300&quot; value=&quot;Slide 19&quot;/&gt;&lt;property id=&quot;20307&quot; value=&quot;401&quot;/&gt;&lt;/object&gt;&lt;object type=&quot;3&quot; unique_id=&quot;44922&quot;&gt;&lt;property id=&quot;20148&quot; value=&quot;5&quot;/&gt;&lt;property id=&quot;20300&quot; value=&quot;Slide 20&quot;/&gt;&lt;property id=&quot;20307&quot; value=&quot;402&quot;/&gt;&lt;/object&gt;&lt;object type=&quot;3&quot; unique_id=&quot;45052&quot;&gt;&lt;property id=&quot;20148&quot; value=&quot;5&quot;/&gt;&lt;property id=&quot;20300&quot; value=&quot;Slide 21&quot;/&gt;&lt;property id=&quot;20307&quot; value=&quot;40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59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ve and neg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04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multiplicty one, $f$ is {\color{red}not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79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verywhere else, $f$ {\color{blue}is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6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03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numbers $x$ where $x^4-2x^3-3x^2$ has a r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19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of the following is the graph of $f'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oose {\color{red}red}, {\color[rgb]{0,.8,0}green} or {\color[rgb]{1,0,1}purpl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2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reehand} a sketch of the graph of $f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90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your graph,&#10;{\color[rgb]{1,0,1}indicate} $1$ and $-1$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695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horizontal 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2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of the numbers $-3,-2,-1,0,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03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{\color{red}not}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of the numbers $-3,-2,-1,0,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03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{\color{red}not} continuou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6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of the numbers $-3,-2,-1,0,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03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{\color{red}not} defin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1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s of $f$, $f'$ and $f''$ are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tate} the color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89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olor of $f'$ and the color of $f'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416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is whic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3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4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79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s)=7s-5s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31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definition of the derivative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144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cubic binomial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39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a+b)^3=a^3+3a^2b+3ab^2+b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27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s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2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the derivative $f'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99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oose {\color{red}red}, {\color[rgb]{0,.8,0}green} or {\color[rgb]{1,0,1}purpl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2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79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1+x}{2+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5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definition of the deriv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6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57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the derivative $f'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99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of the following is the graph of $f'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6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$f$ {\color{red}not}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250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(x)=|x^2-2x-3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64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{\color[rgb]{1,0,1}Determine}&#10;the (maximal) intervals w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75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-2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668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x^2-2x-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656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59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ve and neg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04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multiplicty one, $f$ is {\color{red}not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7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verywhere else, $f$ {\color{blue}is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6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03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numbers $x$ where $x^2-2x-3$ has a r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2926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$f$ {\color{red}not}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250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(x)=|x^4-2x^3-3x^2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912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{\color[rgb]{1,0,1}Determine}&#10;the (maximal) intervals w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75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4-2x^3-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945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x^4-2x^3-3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08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8715</TotalTime>
  <Words>20</Words>
  <Application>Microsoft Office PowerPoint</Application>
  <PresentationFormat>On-screen Show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1100</cp:revision>
  <dcterms:created xsi:type="dcterms:W3CDTF">2008-09-20T13:47:00Z</dcterms:created>
  <dcterms:modified xsi:type="dcterms:W3CDTF">2012-08-28T21:30:49Z</dcterms:modified>
</cp:coreProperties>
</file>